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45"/>
  </p:notesMasterIdLst>
  <p:handoutMasterIdLst>
    <p:handoutMasterId r:id="rId46"/>
  </p:handoutMasterIdLst>
  <p:sldIdLst>
    <p:sldId id="256" r:id="rId5"/>
    <p:sldId id="259" r:id="rId6"/>
    <p:sldId id="1713476496" r:id="rId7"/>
    <p:sldId id="1713476483" r:id="rId8"/>
    <p:sldId id="1713476478" r:id="rId9"/>
    <p:sldId id="1713476497" r:id="rId10"/>
    <p:sldId id="1713476484" r:id="rId11"/>
    <p:sldId id="1713476486" r:id="rId12"/>
    <p:sldId id="1713476487" r:id="rId13"/>
    <p:sldId id="1713476485" r:id="rId14"/>
    <p:sldId id="1713476516" r:id="rId15"/>
    <p:sldId id="1713476513" r:id="rId16"/>
    <p:sldId id="1713476490" r:id="rId17"/>
    <p:sldId id="1713476489" r:id="rId18"/>
    <p:sldId id="1713476491" r:id="rId19"/>
    <p:sldId id="1713476514" r:id="rId20"/>
    <p:sldId id="1713476515" r:id="rId21"/>
    <p:sldId id="1713476520" r:id="rId22"/>
    <p:sldId id="1713476498" r:id="rId23"/>
    <p:sldId id="1713476488" r:id="rId24"/>
    <p:sldId id="1713476512" r:id="rId25"/>
    <p:sldId id="1713476506" r:id="rId26"/>
    <p:sldId id="1713476508" r:id="rId27"/>
    <p:sldId id="1713476509" r:id="rId28"/>
    <p:sldId id="1713476510" r:id="rId29"/>
    <p:sldId id="1713476499" r:id="rId30"/>
    <p:sldId id="1713476492" r:id="rId31"/>
    <p:sldId id="1713476494" r:id="rId32"/>
    <p:sldId id="1713476493" r:id="rId33"/>
    <p:sldId id="1713476501" r:id="rId34"/>
    <p:sldId id="1713476500" r:id="rId35"/>
    <p:sldId id="1713476502" r:id="rId36"/>
    <p:sldId id="1713476495" r:id="rId37"/>
    <p:sldId id="1713476503" r:id="rId38"/>
    <p:sldId id="1713476505" r:id="rId39"/>
    <p:sldId id="1713476519" r:id="rId40"/>
    <p:sldId id="1713476517" r:id="rId41"/>
    <p:sldId id="1713476518" r:id="rId42"/>
    <p:sldId id="1713476511" r:id="rId43"/>
    <p:sldId id="262"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15F0356-500D-F341-9B85-E8A283C5DB05}">
          <p14:sldIdLst>
            <p14:sldId id="256"/>
            <p14:sldId id="259"/>
            <p14:sldId id="1713476496"/>
            <p14:sldId id="1713476483"/>
            <p14:sldId id="1713476478"/>
            <p14:sldId id="1713476497"/>
            <p14:sldId id="1713476484"/>
            <p14:sldId id="1713476486"/>
            <p14:sldId id="1713476487"/>
            <p14:sldId id="1713476485"/>
            <p14:sldId id="1713476516"/>
            <p14:sldId id="1713476513"/>
            <p14:sldId id="1713476490"/>
            <p14:sldId id="1713476489"/>
            <p14:sldId id="1713476491"/>
            <p14:sldId id="1713476514"/>
            <p14:sldId id="1713476515"/>
            <p14:sldId id="1713476520"/>
            <p14:sldId id="1713476498"/>
            <p14:sldId id="1713476488"/>
            <p14:sldId id="1713476512"/>
            <p14:sldId id="1713476506"/>
            <p14:sldId id="1713476508"/>
            <p14:sldId id="1713476509"/>
            <p14:sldId id="1713476510"/>
            <p14:sldId id="1713476499"/>
            <p14:sldId id="1713476492"/>
            <p14:sldId id="1713476494"/>
            <p14:sldId id="1713476493"/>
            <p14:sldId id="1713476501"/>
            <p14:sldId id="1713476500"/>
            <p14:sldId id="1713476502"/>
            <p14:sldId id="1713476495"/>
            <p14:sldId id="1713476503"/>
            <p14:sldId id="1713476505"/>
            <p14:sldId id="1713476519"/>
            <p14:sldId id="1713476517"/>
            <p14:sldId id="1713476518"/>
            <p14:sldId id="1713476511"/>
            <p14:sldId id="262"/>
          </p14:sldIdLst>
        </p14:section>
        <p14:section name="Design Assets" id="{10665906-9220-9A43-9603-341E966F0348}">
          <p14:sldIdLst/>
        </p14:section>
        <p14:section name="Sample Layouts" id="{2257C7A9-E2DE-6D47-935B-2329F00BEF4D}">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1B246F-AABF-AEE3-B510-B2A115736A0C}" v="3" dt="2024-09-02T05:09:03.4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 Vignesh" userId="S::vigneshv@presidio.com::4dc2d828-f446-47cd-a854-004415eb67c0" providerId="AD" clId="Web-{FDB2F00A-D5F5-4C83-1171-5CF93817E025}"/>
    <pc:docChg chg="addSld delSld modSld sldOrd modSection">
      <pc:chgData name="V, Vignesh" userId="S::vigneshv@presidio.com::4dc2d828-f446-47cd-a854-004415eb67c0" providerId="AD" clId="Web-{FDB2F00A-D5F5-4C83-1171-5CF93817E025}" dt="2024-08-24T13:09:00.538" v="1933" actId="20577"/>
      <pc:docMkLst>
        <pc:docMk/>
      </pc:docMkLst>
      <pc:sldChg chg="modSp">
        <pc:chgData name="V, Vignesh" userId="S::vigneshv@presidio.com::4dc2d828-f446-47cd-a854-004415eb67c0" providerId="AD" clId="Web-{FDB2F00A-D5F5-4C83-1171-5CF93817E025}" dt="2024-08-24T12:04:52.337" v="1871"/>
        <pc:sldMkLst>
          <pc:docMk/>
          <pc:sldMk cId="499322961" sldId="259"/>
        </pc:sldMkLst>
        <pc:spChg chg="mod">
          <ac:chgData name="V, Vignesh" userId="S::vigneshv@presidio.com::4dc2d828-f446-47cd-a854-004415eb67c0" providerId="AD" clId="Web-{FDB2F00A-D5F5-4C83-1171-5CF93817E025}" dt="2024-08-24T12:04:52.337" v="1871"/>
          <ac:spMkLst>
            <pc:docMk/>
            <pc:sldMk cId="499322961" sldId="259"/>
            <ac:spMk id="2" creationId="{B4C141F3-C910-EDBB-3755-24B54159B89C}"/>
          </ac:spMkLst>
        </pc:spChg>
      </pc:sldChg>
      <pc:sldChg chg="addSp modSp">
        <pc:chgData name="V, Vignesh" userId="S::vigneshv@presidio.com::4dc2d828-f446-47cd-a854-004415eb67c0" providerId="AD" clId="Web-{FDB2F00A-D5F5-4C83-1171-5CF93817E025}" dt="2024-08-24T06:10:59.356" v="43"/>
        <pc:sldMkLst>
          <pc:docMk/>
          <pc:sldMk cId="3933931871" sldId="1713476484"/>
        </pc:sldMkLst>
        <pc:spChg chg="mod">
          <ac:chgData name="V, Vignesh" userId="S::vigneshv@presidio.com::4dc2d828-f446-47cd-a854-004415eb67c0" providerId="AD" clId="Web-{FDB2F00A-D5F5-4C83-1171-5CF93817E025}" dt="2024-08-24T06:08:53.165" v="21" actId="20577"/>
          <ac:spMkLst>
            <pc:docMk/>
            <pc:sldMk cId="3933931871" sldId="1713476484"/>
            <ac:spMk id="3" creationId="{1BE5E818-FC3A-90B0-C2AF-F69D3F45BBF0}"/>
          </ac:spMkLst>
        </pc:spChg>
        <pc:spChg chg="mod">
          <ac:chgData name="V, Vignesh" userId="S::vigneshv@presidio.com::4dc2d828-f446-47cd-a854-004415eb67c0" providerId="AD" clId="Web-{FDB2F00A-D5F5-4C83-1171-5CF93817E025}" dt="2024-08-24T06:09:44.495" v="37" actId="20577"/>
          <ac:spMkLst>
            <pc:docMk/>
            <pc:sldMk cId="3933931871" sldId="1713476484"/>
            <ac:spMk id="6" creationId="{B5B05484-B183-9A29-6269-ED44D69800E8}"/>
          </ac:spMkLst>
        </pc:spChg>
        <pc:picChg chg="add mod modCrop">
          <ac:chgData name="V, Vignesh" userId="S::vigneshv@presidio.com::4dc2d828-f446-47cd-a854-004415eb67c0" providerId="AD" clId="Web-{FDB2F00A-D5F5-4C83-1171-5CF93817E025}" dt="2024-08-24T06:10:59.356" v="43"/>
          <ac:picMkLst>
            <pc:docMk/>
            <pc:sldMk cId="3933931871" sldId="1713476484"/>
            <ac:picMk id="7" creationId="{EF68BFF0-31D4-F907-5330-7451B1C392E9}"/>
          </ac:picMkLst>
        </pc:picChg>
      </pc:sldChg>
      <pc:sldChg chg="addSp modSp new">
        <pc:chgData name="V, Vignesh" userId="S::vigneshv@presidio.com::4dc2d828-f446-47cd-a854-004415eb67c0" providerId="AD" clId="Web-{FDB2F00A-D5F5-4C83-1171-5CF93817E025}" dt="2024-08-24T06:14:02.101" v="106" actId="1076"/>
        <pc:sldMkLst>
          <pc:docMk/>
          <pc:sldMk cId="2365546328" sldId="1713476485"/>
        </pc:sldMkLst>
        <pc:spChg chg="mod">
          <ac:chgData name="V, Vignesh" userId="S::vigneshv@presidio.com::4dc2d828-f446-47cd-a854-004415eb67c0" providerId="AD" clId="Web-{FDB2F00A-D5F5-4C83-1171-5CF93817E025}" dt="2024-08-24T06:11:31.701" v="66" actId="20577"/>
          <ac:spMkLst>
            <pc:docMk/>
            <pc:sldMk cId="2365546328" sldId="1713476485"/>
            <ac:spMk id="2" creationId="{F0EF323B-BAB0-9771-8D02-478DF935CC57}"/>
          </ac:spMkLst>
        </pc:spChg>
        <pc:spChg chg="mod">
          <ac:chgData name="V, Vignesh" userId="S::vigneshv@presidio.com::4dc2d828-f446-47cd-a854-004415eb67c0" providerId="AD" clId="Web-{FDB2F00A-D5F5-4C83-1171-5CF93817E025}" dt="2024-08-24T06:13:02.083" v="102" actId="20577"/>
          <ac:spMkLst>
            <pc:docMk/>
            <pc:sldMk cId="2365546328" sldId="1713476485"/>
            <ac:spMk id="3" creationId="{C409D993-F1EB-33EB-32A0-0ADCB07521FE}"/>
          </ac:spMkLst>
        </pc:spChg>
        <pc:picChg chg="add mod">
          <ac:chgData name="V, Vignesh" userId="S::vigneshv@presidio.com::4dc2d828-f446-47cd-a854-004415eb67c0" providerId="AD" clId="Web-{FDB2F00A-D5F5-4C83-1171-5CF93817E025}" dt="2024-08-24T06:14:02.101" v="106" actId="1076"/>
          <ac:picMkLst>
            <pc:docMk/>
            <pc:sldMk cId="2365546328" sldId="1713476485"/>
            <ac:picMk id="5" creationId="{DAE39F61-97FB-606A-FFFE-F1116C15A6C6}"/>
          </ac:picMkLst>
        </pc:picChg>
      </pc:sldChg>
      <pc:sldChg chg="addSp delSp modSp add replId">
        <pc:chgData name="V, Vignesh" userId="S::vigneshv@presidio.com::4dc2d828-f446-47cd-a854-004415eb67c0" providerId="AD" clId="Web-{FDB2F00A-D5F5-4C83-1171-5CF93817E025}" dt="2024-08-24T07:01:43.381" v="349" actId="20577"/>
        <pc:sldMkLst>
          <pc:docMk/>
          <pc:sldMk cId="170654177" sldId="1713476486"/>
        </pc:sldMkLst>
        <pc:spChg chg="mod">
          <ac:chgData name="V, Vignesh" userId="S::vigneshv@presidio.com::4dc2d828-f446-47cd-a854-004415eb67c0" providerId="AD" clId="Web-{FDB2F00A-D5F5-4C83-1171-5CF93817E025}" dt="2024-08-24T06:51:06.939" v="165" actId="20577"/>
          <ac:spMkLst>
            <pc:docMk/>
            <pc:sldMk cId="170654177" sldId="1713476486"/>
            <ac:spMk id="2" creationId="{F0EF323B-BAB0-9771-8D02-478DF935CC57}"/>
          </ac:spMkLst>
        </pc:spChg>
        <pc:spChg chg="mod">
          <ac:chgData name="V, Vignesh" userId="S::vigneshv@presidio.com::4dc2d828-f446-47cd-a854-004415eb67c0" providerId="AD" clId="Web-{FDB2F00A-D5F5-4C83-1171-5CF93817E025}" dt="2024-08-24T07:01:43.381" v="349" actId="20577"/>
          <ac:spMkLst>
            <pc:docMk/>
            <pc:sldMk cId="170654177" sldId="1713476486"/>
            <ac:spMk id="3" creationId="{C409D993-F1EB-33EB-32A0-0ADCB07521FE}"/>
          </ac:spMkLst>
        </pc:spChg>
        <pc:picChg chg="add del">
          <ac:chgData name="V, Vignesh" userId="S::vigneshv@presidio.com::4dc2d828-f446-47cd-a854-004415eb67c0" providerId="AD" clId="Web-{FDB2F00A-D5F5-4C83-1171-5CF93817E025}" dt="2024-08-24T06:50:28.032" v="133"/>
          <ac:picMkLst>
            <pc:docMk/>
            <pc:sldMk cId="170654177" sldId="1713476486"/>
            <ac:picMk id="5" creationId="{DAE39F61-97FB-606A-FFFE-F1116C15A6C6}"/>
          </ac:picMkLst>
        </pc:picChg>
        <pc:picChg chg="add mod">
          <ac:chgData name="V, Vignesh" userId="S::vigneshv@presidio.com::4dc2d828-f446-47cd-a854-004415eb67c0" providerId="AD" clId="Web-{FDB2F00A-D5F5-4C83-1171-5CF93817E025}" dt="2024-08-24T06:58:30.964" v="273" actId="1076"/>
          <ac:picMkLst>
            <pc:docMk/>
            <pc:sldMk cId="170654177" sldId="1713476486"/>
            <ac:picMk id="6" creationId="{321513F9-0F6B-0E31-D0EF-D91AD826ED10}"/>
          </ac:picMkLst>
        </pc:picChg>
      </pc:sldChg>
      <pc:sldChg chg="delSp modSp add replId">
        <pc:chgData name="V, Vignesh" userId="S::vigneshv@presidio.com::4dc2d828-f446-47cd-a854-004415eb67c0" providerId="AD" clId="Web-{FDB2F00A-D5F5-4C83-1171-5CF93817E025}" dt="2024-08-24T07:04:52.256" v="396" actId="20577"/>
        <pc:sldMkLst>
          <pc:docMk/>
          <pc:sldMk cId="1879842638" sldId="1713476487"/>
        </pc:sldMkLst>
        <pc:spChg chg="mod">
          <ac:chgData name="V, Vignesh" userId="S::vigneshv@presidio.com::4dc2d828-f446-47cd-a854-004415eb67c0" providerId="AD" clId="Web-{FDB2F00A-D5F5-4C83-1171-5CF93817E025}" dt="2024-08-24T07:04:52.256" v="396" actId="20577"/>
          <ac:spMkLst>
            <pc:docMk/>
            <pc:sldMk cId="1879842638" sldId="1713476487"/>
            <ac:spMk id="3" creationId="{C409D993-F1EB-33EB-32A0-0ADCB07521FE}"/>
          </ac:spMkLst>
        </pc:spChg>
        <pc:picChg chg="del">
          <ac:chgData name="V, Vignesh" userId="S::vigneshv@presidio.com::4dc2d828-f446-47cd-a854-004415eb67c0" providerId="AD" clId="Web-{FDB2F00A-D5F5-4C83-1171-5CF93817E025}" dt="2024-08-24T06:59:06.887" v="279"/>
          <ac:picMkLst>
            <pc:docMk/>
            <pc:sldMk cId="1879842638" sldId="1713476487"/>
            <ac:picMk id="6" creationId="{321513F9-0F6B-0E31-D0EF-D91AD826ED10}"/>
          </ac:picMkLst>
        </pc:picChg>
      </pc:sldChg>
      <pc:sldChg chg="addSp modSp add replId">
        <pc:chgData name="V, Vignesh" userId="S::vigneshv@presidio.com::4dc2d828-f446-47cd-a854-004415eb67c0" providerId="AD" clId="Web-{FDB2F00A-D5F5-4C83-1171-5CF93817E025}" dt="2024-08-24T13:09:00.538" v="1933" actId="20577"/>
        <pc:sldMkLst>
          <pc:docMk/>
          <pc:sldMk cId="1129775685" sldId="1713476488"/>
        </pc:sldMkLst>
        <pc:spChg chg="mod">
          <ac:chgData name="V, Vignesh" userId="S::vigneshv@presidio.com::4dc2d828-f446-47cd-a854-004415eb67c0" providerId="AD" clId="Web-{FDB2F00A-D5F5-4C83-1171-5CF93817E025}" dt="2024-08-24T07:17:57.299" v="558" actId="20577"/>
          <ac:spMkLst>
            <pc:docMk/>
            <pc:sldMk cId="1129775685" sldId="1713476488"/>
            <ac:spMk id="2" creationId="{F0EF323B-BAB0-9771-8D02-478DF935CC57}"/>
          </ac:spMkLst>
        </pc:spChg>
        <pc:spChg chg="mod">
          <ac:chgData name="V, Vignesh" userId="S::vigneshv@presidio.com::4dc2d828-f446-47cd-a854-004415eb67c0" providerId="AD" clId="Web-{FDB2F00A-D5F5-4C83-1171-5CF93817E025}" dt="2024-08-24T13:09:00.538" v="1933" actId="20577"/>
          <ac:spMkLst>
            <pc:docMk/>
            <pc:sldMk cId="1129775685" sldId="1713476488"/>
            <ac:spMk id="3" creationId="{C409D993-F1EB-33EB-32A0-0ADCB07521FE}"/>
          </ac:spMkLst>
        </pc:spChg>
        <pc:picChg chg="add mod">
          <ac:chgData name="V, Vignesh" userId="S::vigneshv@presidio.com::4dc2d828-f446-47cd-a854-004415eb67c0" providerId="AD" clId="Web-{FDB2F00A-D5F5-4C83-1171-5CF93817E025}" dt="2024-08-24T13:04:48.722" v="1879" actId="1076"/>
          <ac:picMkLst>
            <pc:docMk/>
            <pc:sldMk cId="1129775685" sldId="1713476488"/>
            <ac:picMk id="5" creationId="{4BC7513F-8192-9C17-BEC4-98667156DA83}"/>
          </ac:picMkLst>
        </pc:picChg>
      </pc:sldChg>
      <pc:sldChg chg="addSp modSp add replId">
        <pc:chgData name="V, Vignesh" userId="S::vigneshv@presidio.com::4dc2d828-f446-47cd-a854-004415eb67c0" providerId="AD" clId="Web-{FDB2F00A-D5F5-4C83-1171-5CF93817E025}" dt="2024-08-24T07:20:20.838" v="569"/>
        <pc:sldMkLst>
          <pc:docMk/>
          <pc:sldMk cId="950853754" sldId="1713476489"/>
        </pc:sldMkLst>
        <pc:spChg chg="mod">
          <ac:chgData name="V, Vignesh" userId="S::vigneshv@presidio.com::4dc2d828-f446-47cd-a854-004415eb67c0" providerId="AD" clId="Web-{FDB2F00A-D5F5-4C83-1171-5CF93817E025}" dt="2024-08-24T07:18:04.299" v="561" actId="20577"/>
          <ac:spMkLst>
            <pc:docMk/>
            <pc:sldMk cId="950853754" sldId="1713476489"/>
            <ac:spMk id="2" creationId="{F0EF323B-BAB0-9771-8D02-478DF935CC57}"/>
          </ac:spMkLst>
        </pc:spChg>
        <pc:spChg chg="mod">
          <ac:chgData name="V, Vignesh" userId="S::vigneshv@presidio.com::4dc2d828-f446-47cd-a854-004415eb67c0" providerId="AD" clId="Web-{FDB2F00A-D5F5-4C83-1171-5CF93817E025}" dt="2024-08-24T07:18:23.784" v="562" actId="20577"/>
          <ac:spMkLst>
            <pc:docMk/>
            <pc:sldMk cId="950853754" sldId="1713476489"/>
            <ac:spMk id="3" creationId="{C409D993-F1EB-33EB-32A0-0ADCB07521FE}"/>
          </ac:spMkLst>
        </pc:spChg>
        <pc:picChg chg="add mod modCrop">
          <ac:chgData name="V, Vignesh" userId="S::vigneshv@presidio.com::4dc2d828-f446-47cd-a854-004415eb67c0" providerId="AD" clId="Web-{FDB2F00A-D5F5-4C83-1171-5CF93817E025}" dt="2024-08-24T07:20:20.838" v="569"/>
          <ac:picMkLst>
            <pc:docMk/>
            <pc:sldMk cId="950853754" sldId="1713476489"/>
            <ac:picMk id="5" creationId="{B9116268-26A1-F9C4-7F70-5C0A0E861C28}"/>
          </ac:picMkLst>
        </pc:picChg>
      </pc:sldChg>
      <pc:sldChg chg="addSp delSp modSp add replId">
        <pc:chgData name="V, Vignesh" userId="S::vigneshv@presidio.com::4dc2d828-f446-47cd-a854-004415eb67c0" providerId="AD" clId="Web-{FDB2F00A-D5F5-4C83-1171-5CF93817E025}" dt="2024-08-24T07:25:48.300" v="643" actId="20577"/>
        <pc:sldMkLst>
          <pc:docMk/>
          <pc:sldMk cId="3515872456" sldId="1713476490"/>
        </pc:sldMkLst>
        <pc:spChg chg="add mod">
          <ac:chgData name="V, Vignesh" userId="S::vigneshv@presidio.com::4dc2d828-f446-47cd-a854-004415eb67c0" providerId="AD" clId="Web-{FDB2F00A-D5F5-4C83-1171-5CF93817E025}" dt="2024-08-24T07:25:48.300" v="643" actId="20577"/>
          <ac:spMkLst>
            <pc:docMk/>
            <pc:sldMk cId="3515872456" sldId="1713476490"/>
            <ac:spMk id="6" creationId="{6EDD5B60-8ADB-B73A-05B8-47EC6401DA4E}"/>
          </ac:spMkLst>
        </pc:spChg>
        <pc:picChg chg="del">
          <ac:chgData name="V, Vignesh" userId="S::vigneshv@presidio.com::4dc2d828-f446-47cd-a854-004415eb67c0" providerId="AD" clId="Web-{FDB2F00A-D5F5-4C83-1171-5CF93817E025}" dt="2024-08-24T07:20:31.666" v="571"/>
          <ac:picMkLst>
            <pc:docMk/>
            <pc:sldMk cId="3515872456" sldId="1713476490"/>
            <ac:picMk id="5" creationId="{B9116268-26A1-F9C4-7F70-5C0A0E861C28}"/>
          </ac:picMkLst>
        </pc:picChg>
      </pc:sldChg>
      <pc:sldChg chg="addSp delSp modSp add replId">
        <pc:chgData name="V, Vignesh" userId="S::vigneshv@presidio.com::4dc2d828-f446-47cd-a854-004415eb67c0" providerId="AD" clId="Web-{FDB2F00A-D5F5-4C83-1171-5CF93817E025}" dt="2024-08-24T08:17:14.787" v="713" actId="20577"/>
        <pc:sldMkLst>
          <pc:docMk/>
          <pc:sldMk cId="2714140294" sldId="1713476491"/>
        </pc:sldMkLst>
        <pc:spChg chg="mod">
          <ac:chgData name="V, Vignesh" userId="S::vigneshv@presidio.com::4dc2d828-f446-47cd-a854-004415eb67c0" providerId="AD" clId="Web-{FDB2F00A-D5F5-4C83-1171-5CF93817E025}" dt="2024-08-24T07:26:21.458" v="650" actId="20577"/>
          <ac:spMkLst>
            <pc:docMk/>
            <pc:sldMk cId="2714140294" sldId="1713476491"/>
            <ac:spMk id="2" creationId="{F0EF323B-BAB0-9771-8D02-478DF935CC57}"/>
          </ac:spMkLst>
        </pc:spChg>
        <pc:spChg chg="mod">
          <ac:chgData name="V, Vignesh" userId="S::vigneshv@presidio.com::4dc2d828-f446-47cd-a854-004415eb67c0" providerId="AD" clId="Web-{FDB2F00A-D5F5-4C83-1171-5CF93817E025}" dt="2024-08-24T08:17:14.787" v="713" actId="20577"/>
          <ac:spMkLst>
            <pc:docMk/>
            <pc:sldMk cId="2714140294" sldId="1713476491"/>
            <ac:spMk id="6" creationId="{6EDD5B60-8ADB-B73A-05B8-47EC6401DA4E}"/>
          </ac:spMkLst>
        </pc:spChg>
        <pc:picChg chg="add del mod">
          <ac:chgData name="V, Vignesh" userId="S::vigneshv@presidio.com::4dc2d828-f446-47cd-a854-004415eb67c0" providerId="AD" clId="Web-{FDB2F00A-D5F5-4C83-1171-5CF93817E025}" dt="2024-08-24T08:15:31.251" v="686"/>
          <ac:picMkLst>
            <pc:docMk/>
            <pc:sldMk cId="2714140294" sldId="1713476491"/>
            <ac:picMk id="5" creationId="{5F32CC29-1A9C-C14C-24F8-7DE901EFFE03}"/>
          </ac:picMkLst>
        </pc:picChg>
      </pc:sldChg>
      <pc:sldChg chg="addSp delSp modSp add replId">
        <pc:chgData name="V, Vignesh" userId="S::vigneshv@presidio.com::4dc2d828-f446-47cd-a854-004415eb67c0" providerId="AD" clId="Web-{FDB2F00A-D5F5-4C83-1171-5CF93817E025}" dt="2024-08-24T08:34:15.876" v="902" actId="1076"/>
        <pc:sldMkLst>
          <pc:docMk/>
          <pc:sldMk cId="341109242" sldId="1713476492"/>
        </pc:sldMkLst>
        <pc:spChg chg="mod">
          <ac:chgData name="V, Vignesh" userId="S::vigneshv@presidio.com::4dc2d828-f446-47cd-a854-004415eb67c0" providerId="AD" clId="Web-{FDB2F00A-D5F5-4C83-1171-5CF93817E025}" dt="2024-08-24T08:23:46.696" v="768" actId="20577"/>
          <ac:spMkLst>
            <pc:docMk/>
            <pc:sldMk cId="341109242" sldId="1713476492"/>
            <ac:spMk id="2" creationId="{F0EF323B-BAB0-9771-8D02-478DF935CC57}"/>
          </ac:spMkLst>
        </pc:spChg>
        <pc:spChg chg="del mod">
          <ac:chgData name="V, Vignesh" userId="S::vigneshv@presidio.com::4dc2d828-f446-47cd-a854-004415eb67c0" providerId="AD" clId="Web-{FDB2F00A-D5F5-4C83-1171-5CF93817E025}" dt="2024-08-24T08:18:11.710" v="717"/>
          <ac:spMkLst>
            <pc:docMk/>
            <pc:sldMk cId="341109242" sldId="1713476492"/>
            <ac:spMk id="6" creationId="{6EDD5B60-8ADB-B73A-05B8-47EC6401DA4E}"/>
          </ac:spMkLst>
        </pc:spChg>
        <pc:spChg chg="add mod">
          <ac:chgData name="V, Vignesh" userId="S::vigneshv@presidio.com::4dc2d828-f446-47cd-a854-004415eb67c0" providerId="AD" clId="Web-{FDB2F00A-D5F5-4C83-1171-5CF93817E025}" dt="2024-08-24T08:30:28.540" v="879" actId="20577"/>
          <ac:spMkLst>
            <pc:docMk/>
            <pc:sldMk cId="341109242" sldId="1713476492"/>
            <ac:spMk id="7" creationId="{7C064A92-AA0E-1BDD-CBF3-594091DB956A}"/>
          </ac:spMkLst>
        </pc:spChg>
        <pc:spChg chg="add del mod">
          <ac:chgData name="V, Vignesh" userId="S::vigneshv@presidio.com::4dc2d828-f446-47cd-a854-004415eb67c0" providerId="AD" clId="Web-{FDB2F00A-D5F5-4C83-1171-5CF93817E025}" dt="2024-08-24T08:31:16.464" v="894"/>
          <ac:spMkLst>
            <pc:docMk/>
            <pc:sldMk cId="341109242" sldId="1713476492"/>
            <ac:spMk id="9" creationId="{141E9901-FF0D-195E-03DA-83B3C652BAB5}"/>
          </ac:spMkLst>
        </pc:spChg>
        <pc:picChg chg="del">
          <ac:chgData name="V, Vignesh" userId="S::vigneshv@presidio.com::4dc2d828-f446-47cd-a854-004415eb67c0" providerId="AD" clId="Web-{FDB2F00A-D5F5-4C83-1171-5CF93817E025}" dt="2024-08-24T08:15:24.766" v="685"/>
          <ac:picMkLst>
            <pc:docMk/>
            <pc:sldMk cId="341109242" sldId="1713476492"/>
            <ac:picMk id="5" creationId="{5F32CC29-1A9C-C14C-24F8-7DE901EFFE03}"/>
          </ac:picMkLst>
        </pc:picChg>
        <pc:picChg chg="add del mod">
          <ac:chgData name="V, Vignesh" userId="S::vigneshv@presidio.com::4dc2d828-f446-47cd-a854-004415eb67c0" providerId="AD" clId="Web-{FDB2F00A-D5F5-4C83-1171-5CF93817E025}" dt="2024-08-24T08:31:16.464" v="895"/>
          <ac:picMkLst>
            <pc:docMk/>
            <pc:sldMk cId="341109242" sldId="1713476492"/>
            <ac:picMk id="8" creationId="{80D42F19-F2B7-C34D-6FD4-D54B6FFF58BE}"/>
          </ac:picMkLst>
        </pc:picChg>
        <pc:picChg chg="add mod">
          <ac:chgData name="V, Vignesh" userId="S::vigneshv@presidio.com::4dc2d828-f446-47cd-a854-004415eb67c0" providerId="AD" clId="Web-{FDB2F00A-D5F5-4C83-1171-5CF93817E025}" dt="2024-08-24T08:34:15.876" v="902" actId="1076"/>
          <ac:picMkLst>
            <pc:docMk/>
            <pc:sldMk cId="341109242" sldId="1713476492"/>
            <ac:picMk id="11" creationId="{87D93F3F-0D76-1B3E-622F-A10C243FF499}"/>
          </ac:picMkLst>
        </pc:picChg>
      </pc:sldChg>
      <pc:sldChg chg="addSp delSp modSp new mod modClrScheme chgLayout">
        <pc:chgData name="V, Vignesh" userId="S::vigneshv@presidio.com::4dc2d828-f446-47cd-a854-004415eb67c0" providerId="AD" clId="Web-{FDB2F00A-D5F5-4C83-1171-5CF93817E025}" dt="2024-08-24T10:21:43.542" v="957" actId="20577"/>
        <pc:sldMkLst>
          <pc:docMk/>
          <pc:sldMk cId="2306589810" sldId="1713476493"/>
        </pc:sldMkLst>
        <pc:spChg chg="del">
          <ac:chgData name="V, Vignesh" userId="S::vigneshv@presidio.com::4dc2d828-f446-47cd-a854-004415eb67c0" providerId="AD" clId="Web-{FDB2F00A-D5F5-4C83-1171-5CF93817E025}" dt="2024-08-24T08:27:08.940" v="818"/>
          <ac:spMkLst>
            <pc:docMk/>
            <pc:sldMk cId="2306589810" sldId="1713476493"/>
            <ac:spMk id="2" creationId="{931FE1FE-BEF3-82DB-EE2F-6578B92938C0}"/>
          </ac:spMkLst>
        </pc:spChg>
        <pc:spChg chg="add mod">
          <ac:chgData name="V, Vignesh" userId="S::vigneshv@presidio.com::4dc2d828-f446-47cd-a854-004415eb67c0" providerId="AD" clId="Web-{FDB2F00A-D5F5-4C83-1171-5CF93817E025}" dt="2024-08-24T10:21:43.542" v="957" actId="20577"/>
          <ac:spMkLst>
            <pc:docMk/>
            <pc:sldMk cId="2306589810" sldId="1713476493"/>
            <ac:spMk id="3" creationId="{132C5022-5332-7127-8C43-ACCA94C99E0E}"/>
          </ac:spMkLst>
        </pc:spChg>
        <pc:spChg chg="del">
          <ac:chgData name="V, Vignesh" userId="S::vigneshv@presidio.com::4dc2d828-f446-47cd-a854-004415eb67c0" providerId="AD" clId="Web-{FDB2F00A-D5F5-4C83-1171-5CF93817E025}" dt="2024-08-24T08:27:08.940" v="818"/>
          <ac:spMkLst>
            <pc:docMk/>
            <pc:sldMk cId="2306589810" sldId="1713476493"/>
            <ac:spMk id="3" creationId="{ACCB063E-2716-861B-15AA-9BCCB11AD6A4}"/>
          </ac:spMkLst>
        </pc:spChg>
        <pc:spChg chg="mod">
          <ac:chgData name="V, Vignesh" userId="S::vigneshv@presidio.com::4dc2d828-f446-47cd-a854-004415eb67c0" providerId="AD" clId="Web-{FDB2F00A-D5F5-4C83-1171-5CF93817E025}" dt="2024-08-24T08:28:12.927" v="846"/>
          <ac:spMkLst>
            <pc:docMk/>
            <pc:sldMk cId="2306589810" sldId="1713476493"/>
            <ac:spMk id="4" creationId="{C41805B7-7BF1-8DE7-4275-42B113FEB562}"/>
          </ac:spMkLst>
        </pc:spChg>
        <pc:spChg chg="add del mod">
          <ac:chgData name="V, Vignesh" userId="S::vigneshv@presidio.com::4dc2d828-f446-47cd-a854-004415eb67c0" providerId="AD" clId="Web-{FDB2F00A-D5F5-4C83-1171-5CF93817E025}" dt="2024-08-24T08:41:43.071" v="923"/>
          <ac:spMkLst>
            <pc:docMk/>
            <pc:sldMk cId="2306589810" sldId="1713476493"/>
            <ac:spMk id="7" creationId="{CDF79458-14A8-9631-B2D1-2BFC90830AE5}"/>
          </ac:spMkLst>
        </pc:spChg>
        <pc:spChg chg="add del mod">
          <ac:chgData name="V, Vignesh" userId="S::vigneshv@presidio.com::4dc2d828-f446-47cd-a854-004415eb67c0" providerId="AD" clId="Web-{FDB2F00A-D5F5-4C83-1171-5CF93817E025}" dt="2024-08-24T08:27:44.941" v="840"/>
          <ac:spMkLst>
            <pc:docMk/>
            <pc:sldMk cId="2306589810" sldId="1713476493"/>
            <ac:spMk id="9" creationId="{01123DB1-8063-E745-973B-828B4B17B5C1}"/>
          </ac:spMkLst>
        </pc:spChg>
        <pc:spChg chg="add del mod">
          <ac:chgData name="V, Vignesh" userId="S::vigneshv@presidio.com::4dc2d828-f446-47cd-a854-004415eb67c0" providerId="AD" clId="Web-{FDB2F00A-D5F5-4C83-1171-5CF93817E025}" dt="2024-08-24T08:28:06.301" v="845"/>
          <ac:spMkLst>
            <pc:docMk/>
            <pc:sldMk cId="2306589810" sldId="1713476493"/>
            <ac:spMk id="11" creationId="{382167BA-4018-CBA5-62AC-EE6894FE5532}"/>
          </ac:spMkLst>
        </pc:spChg>
        <pc:spChg chg="add mod">
          <ac:chgData name="V, Vignesh" userId="S::vigneshv@presidio.com::4dc2d828-f446-47cd-a854-004415eb67c0" providerId="AD" clId="Web-{FDB2F00A-D5F5-4C83-1171-5CF93817E025}" dt="2024-08-24T10:20:31.915" v="930" actId="20577"/>
          <ac:spMkLst>
            <pc:docMk/>
            <pc:sldMk cId="2306589810" sldId="1713476493"/>
            <ac:spMk id="13" creationId="{98D465CB-FAD4-3EE5-60F0-68B7F28A6196}"/>
          </ac:spMkLst>
        </pc:spChg>
        <pc:picChg chg="add del mod ord modCrop">
          <ac:chgData name="V, Vignesh" userId="S::vigneshv@presidio.com::4dc2d828-f446-47cd-a854-004415eb67c0" providerId="AD" clId="Web-{FDB2F00A-D5F5-4C83-1171-5CF93817E025}" dt="2024-08-24T08:35:49.887" v="921"/>
          <ac:picMkLst>
            <pc:docMk/>
            <pc:sldMk cId="2306589810" sldId="1713476493"/>
            <ac:picMk id="5" creationId="{39738031-A8CC-68BB-BD8D-213824D70590}"/>
          </ac:picMkLst>
        </pc:picChg>
        <pc:picChg chg="add del mod ord">
          <ac:chgData name="V, Vignesh" userId="S::vigneshv@presidio.com::4dc2d828-f446-47cd-a854-004415eb67c0" providerId="AD" clId="Web-{FDB2F00A-D5F5-4C83-1171-5CF93817E025}" dt="2024-08-24T10:20:32.634" v="931"/>
          <ac:picMkLst>
            <pc:docMk/>
            <pc:sldMk cId="2306589810" sldId="1713476493"/>
            <ac:picMk id="8" creationId="{970FE876-7386-BE94-EAA4-6138F88D354D}"/>
          </ac:picMkLst>
        </pc:picChg>
      </pc:sldChg>
      <pc:sldChg chg="addSp modSp add replId">
        <pc:chgData name="V, Vignesh" userId="S::vigneshv@presidio.com::4dc2d828-f446-47cd-a854-004415eb67c0" providerId="AD" clId="Web-{FDB2F00A-D5F5-4C83-1171-5CF93817E025}" dt="2024-08-24T08:34:58.831" v="919"/>
        <pc:sldMkLst>
          <pc:docMk/>
          <pc:sldMk cId="315010900" sldId="1713476494"/>
        </pc:sldMkLst>
        <pc:spChg chg="mod">
          <ac:chgData name="V, Vignesh" userId="S::vigneshv@presidio.com::4dc2d828-f446-47cd-a854-004415eb67c0" providerId="AD" clId="Web-{FDB2F00A-D5F5-4C83-1171-5CF93817E025}" dt="2024-08-24T08:34:32.596" v="916" actId="14100"/>
          <ac:spMkLst>
            <pc:docMk/>
            <pc:sldMk cId="315010900" sldId="1713476494"/>
            <ac:spMk id="7" creationId="{7C064A92-AA0E-1BDD-CBF3-594091DB956A}"/>
          </ac:spMkLst>
        </pc:spChg>
        <pc:picChg chg="add mod modCrop">
          <ac:chgData name="V, Vignesh" userId="S::vigneshv@presidio.com::4dc2d828-f446-47cd-a854-004415eb67c0" providerId="AD" clId="Web-{FDB2F00A-D5F5-4C83-1171-5CF93817E025}" dt="2024-08-24T08:34:58.831" v="919"/>
          <ac:picMkLst>
            <pc:docMk/>
            <pc:sldMk cId="315010900" sldId="1713476494"/>
            <ac:picMk id="5" creationId="{EC89BA89-5726-9C63-153A-11A9F0C8F653}"/>
          </ac:picMkLst>
        </pc:picChg>
      </pc:sldChg>
      <pc:sldChg chg="addSp delSp modSp add replId">
        <pc:chgData name="V, Vignesh" userId="S::vigneshv@presidio.com::4dc2d828-f446-47cd-a854-004415eb67c0" providerId="AD" clId="Web-{FDB2F00A-D5F5-4C83-1171-5CF93817E025}" dt="2024-08-24T11:06:42.658" v="1362" actId="20577"/>
        <pc:sldMkLst>
          <pc:docMk/>
          <pc:sldMk cId="585203380" sldId="1713476495"/>
        </pc:sldMkLst>
        <pc:spChg chg="add mod">
          <ac:chgData name="V, Vignesh" userId="S::vigneshv@presidio.com::4dc2d828-f446-47cd-a854-004415eb67c0" providerId="AD" clId="Web-{FDB2F00A-D5F5-4C83-1171-5CF93817E025}" dt="2024-08-24T11:06:42.658" v="1362" actId="20577"/>
          <ac:spMkLst>
            <pc:docMk/>
            <pc:sldMk cId="585203380" sldId="1713476495"/>
            <ac:spMk id="3" creationId="{0FD89BE8-0ABB-A3EB-0CA1-7F6D4C56DDFF}"/>
          </ac:spMkLst>
        </pc:spChg>
        <pc:spChg chg="mod">
          <ac:chgData name="V, Vignesh" userId="S::vigneshv@presidio.com::4dc2d828-f446-47cd-a854-004415eb67c0" providerId="AD" clId="Web-{FDB2F00A-D5F5-4C83-1171-5CF93817E025}" dt="2024-08-24T11:04:24.841" v="1336" actId="20577"/>
          <ac:spMkLst>
            <pc:docMk/>
            <pc:sldMk cId="585203380" sldId="1713476495"/>
            <ac:spMk id="13" creationId="{98D465CB-FAD4-3EE5-60F0-68B7F28A6196}"/>
          </ac:spMkLst>
        </pc:spChg>
        <pc:picChg chg="del">
          <ac:chgData name="V, Vignesh" userId="S::vigneshv@presidio.com::4dc2d828-f446-47cd-a854-004415eb67c0" providerId="AD" clId="Web-{FDB2F00A-D5F5-4C83-1171-5CF93817E025}" dt="2024-08-24T10:57:37.859" v="1109"/>
          <ac:picMkLst>
            <pc:docMk/>
            <pc:sldMk cId="585203380" sldId="1713476495"/>
            <ac:picMk id="8" creationId="{970FE876-7386-BE94-EAA4-6138F88D354D}"/>
          </ac:picMkLst>
        </pc:picChg>
      </pc:sldChg>
      <pc:sldChg chg="addSp delSp modSp new mod modClrScheme chgLayout">
        <pc:chgData name="V, Vignesh" userId="S::vigneshv@presidio.com::4dc2d828-f446-47cd-a854-004415eb67c0" providerId="AD" clId="Web-{FDB2F00A-D5F5-4C83-1171-5CF93817E025}" dt="2024-08-24T10:48:36.576" v="992"/>
        <pc:sldMkLst>
          <pc:docMk/>
          <pc:sldMk cId="2031184030" sldId="1713476496"/>
        </pc:sldMkLst>
        <pc:spChg chg="del">
          <ac:chgData name="V, Vignesh" userId="S::vigneshv@presidio.com::4dc2d828-f446-47cd-a854-004415eb67c0" providerId="AD" clId="Web-{FDB2F00A-D5F5-4C83-1171-5CF93817E025}" dt="2024-08-24T10:47:10.714" v="959"/>
          <ac:spMkLst>
            <pc:docMk/>
            <pc:sldMk cId="2031184030" sldId="1713476496"/>
            <ac:spMk id="2" creationId="{EA848481-596E-406B-520A-7EE98F73BEDB}"/>
          </ac:spMkLst>
        </pc:spChg>
        <pc:spChg chg="del">
          <ac:chgData name="V, Vignesh" userId="S::vigneshv@presidio.com::4dc2d828-f446-47cd-a854-004415eb67c0" providerId="AD" clId="Web-{FDB2F00A-D5F5-4C83-1171-5CF93817E025}" dt="2024-08-24T10:47:10.714" v="959"/>
          <ac:spMkLst>
            <pc:docMk/>
            <pc:sldMk cId="2031184030" sldId="1713476496"/>
            <ac:spMk id="3" creationId="{DA9AC4BB-B306-F989-8DEA-AA8D204A82D3}"/>
          </ac:spMkLst>
        </pc:spChg>
        <pc:spChg chg="mod modVis">
          <ac:chgData name="V, Vignesh" userId="S::vigneshv@presidio.com::4dc2d828-f446-47cd-a854-004415eb67c0" providerId="AD" clId="Web-{FDB2F00A-D5F5-4C83-1171-5CF93817E025}" dt="2024-08-24T10:48:32.654" v="991"/>
          <ac:spMkLst>
            <pc:docMk/>
            <pc:sldMk cId="2031184030" sldId="1713476496"/>
            <ac:spMk id="4" creationId="{BCAD80AC-80E2-ECF9-9632-4EF8E7217125}"/>
          </ac:spMkLst>
        </pc:spChg>
        <pc:spChg chg="add mod">
          <ac:chgData name="V, Vignesh" userId="S::vigneshv@presidio.com::4dc2d828-f446-47cd-a854-004415eb67c0" providerId="AD" clId="Web-{FDB2F00A-D5F5-4C83-1171-5CF93817E025}" dt="2024-08-24T10:48:32.654" v="991"/>
          <ac:spMkLst>
            <pc:docMk/>
            <pc:sldMk cId="2031184030" sldId="1713476496"/>
            <ac:spMk id="9" creationId="{63F012CF-DFF2-D686-1593-B9D14509A263}"/>
          </ac:spMkLst>
        </pc:spChg>
        <pc:spChg chg="add del mod">
          <ac:chgData name="V, Vignesh" userId="S::vigneshv@presidio.com::4dc2d828-f446-47cd-a854-004415eb67c0" providerId="AD" clId="Web-{FDB2F00A-D5F5-4C83-1171-5CF93817E025}" dt="2024-08-24T10:48:36.576" v="992"/>
          <ac:spMkLst>
            <pc:docMk/>
            <pc:sldMk cId="2031184030" sldId="1713476496"/>
            <ac:spMk id="14" creationId="{1E08740F-85E7-A0D9-2ACE-511EB675DCE1}"/>
          </ac:spMkLst>
        </pc:spChg>
      </pc:sldChg>
      <pc:sldChg chg="addSp delSp modSp new mod modClrScheme chgLayout">
        <pc:chgData name="V, Vignesh" userId="S::vigneshv@presidio.com::4dc2d828-f446-47cd-a854-004415eb67c0" providerId="AD" clId="Web-{FDB2F00A-D5F5-4C83-1171-5CF93817E025}" dt="2024-08-24T10:48:21.779" v="990"/>
        <pc:sldMkLst>
          <pc:docMk/>
          <pc:sldMk cId="474192546" sldId="1713476497"/>
        </pc:sldMkLst>
        <pc:spChg chg="del">
          <ac:chgData name="V, Vignesh" userId="S::vigneshv@presidio.com::4dc2d828-f446-47cd-a854-004415eb67c0" providerId="AD" clId="Web-{FDB2F00A-D5F5-4C83-1171-5CF93817E025}" dt="2024-08-24T10:47:49.918" v="973"/>
          <ac:spMkLst>
            <pc:docMk/>
            <pc:sldMk cId="474192546" sldId="1713476497"/>
            <ac:spMk id="2" creationId="{1E5878F5-5052-3DAD-35CF-0F6DBC772253}"/>
          </ac:spMkLst>
        </pc:spChg>
        <pc:spChg chg="del">
          <ac:chgData name="V, Vignesh" userId="S::vigneshv@presidio.com::4dc2d828-f446-47cd-a854-004415eb67c0" providerId="AD" clId="Web-{FDB2F00A-D5F5-4C83-1171-5CF93817E025}" dt="2024-08-24T10:47:49.918" v="973"/>
          <ac:spMkLst>
            <pc:docMk/>
            <pc:sldMk cId="474192546" sldId="1713476497"/>
            <ac:spMk id="3" creationId="{BC306BEF-6B16-6635-7EFC-AA54D833FA64}"/>
          </ac:spMkLst>
        </pc:spChg>
        <pc:spChg chg="mod modVis">
          <ac:chgData name="V, Vignesh" userId="S::vigneshv@presidio.com::4dc2d828-f446-47cd-a854-004415eb67c0" providerId="AD" clId="Web-{FDB2F00A-D5F5-4C83-1171-5CF93817E025}" dt="2024-08-24T10:48:17.825" v="989"/>
          <ac:spMkLst>
            <pc:docMk/>
            <pc:sldMk cId="474192546" sldId="1713476497"/>
            <ac:spMk id="4" creationId="{EC486302-C6CF-91FD-FCCA-FA3FE35D224A}"/>
          </ac:spMkLst>
        </pc:spChg>
        <pc:spChg chg="add mod">
          <ac:chgData name="V, Vignesh" userId="S::vigneshv@presidio.com::4dc2d828-f446-47cd-a854-004415eb67c0" providerId="AD" clId="Web-{FDB2F00A-D5F5-4C83-1171-5CF93817E025}" dt="2024-08-24T10:48:17.825" v="989"/>
          <ac:spMkLst>
            <pc:docMk/>
            <pc:sldMk cId="474192546" sldId="1713476497"/>
            <ac:spMk id="9" creationId="{750974BE-25DB-60CE-FB06-92A72FDF26A4}"/>
          </ac:spMkLst>
        </pc:spChg>
        <pc:spChg chg="add del mod">
          <ac:chgData name="V, Vignesh" userId="S::vigneshv@presidio.com::4dc2d828-f446-47cd-a854-004415eb67c0" providerId="AD" clId="Web-{FDB2F00A-D5F5-4C83-1171-5CF93817E025}" dt="2024-08-24T10:48:21.779" v="990"/>
          <ac:spMkLst>
            <pc:docMk/>
            <pc:sldMk cId="474192546" sldId="1713476497"/>
            <ac:spMk id="14" creationId="{076B9EB4-536B-7F3C-8FC8-10825610C1ED}"/>
          </ac:spMkLst>
        </pc:spChg>
      </pc:sldChg>
      <pc:sldChg chg="addSp delSp modSp new mod modClrScheme chgLayout">
        <pc:chgData name="V, Vignesh" userId="S::vigneshv@presidio.com::4dc2d828-f446-47cd-a854-004415eb67c0" providerId="AD" clId="Web-{FDB2F00A-D5F5-4C83-1171-5CF93817E025}" dt="2024-08-24T10:49:51.625" v="1010"/>
        <pc:sldMkLst>
          <pc:docMk/>
          <pc:sldMk cId="1579207443" sldId="1713476498"/>
        </pc:sldMkLst>
        <pc:spChg chg="del">
          <ac:chgData name="V, Vignesh" userId="S::vigneshv@presidio.com::4dc2d828-f446-47cd-a854-004415eb67c0" providerId="AD" clId="Web-{FDB2F00A-D5F5-4C83-1171-5CF93817E025}" dt="2024-08-24T10:49:23.640" v="994"/>
          <ac:spMkLst>
            <pc:docMk/>
            <pc:sldMk cId="1579207443" sldId="1713476498"/>
            <ac:spMk id="2" creationId="{22CFEB48-B9F6-800B-591F-50743E2390F5}"/>
          </ac:spMkLst>
        </pc:spChg>
        <pc:spChg chg="del">
          <ac:chgData name="V, Vignesh" userId="S::vigneshv@presidio.com::4dc2d828-f446-47cd-a854-004415eb67c0" providerId="AD" clId="Web-{FDB2F00A-D5F5-4C83-1171-5CF93817E025}" dt="2024-08-24T10:49:23.640" v="994"/>
          <ac:spMkLst>
            <pc:docMk/>
            <pc:sldMk cId="1579207443" sldId="1713476498"/>
            <ac:spMk id="3" creationId="{CA10BEBB-41B4-18CC-8E20-32321035DDF1}"/>
          </ac:spMkLst>
        </pc:spChg>
        <pc:spChg chg="mod modVis">
          <ac:chgData name="V, Vignesh" userId="S::vigneshv@presidio.com::4dc2d828-f446-47cd-a854-004415eb67c0" providerId="AD" clId="Web-{FDB2F00A-D5F5-4C83-1171-5CF93817E025}" dt="2024-08-24T10:49:44.641" v="1009"/>
          <ac:spMkLst>
            <pc:docMk/>
            <pc:sldMk cId="1579207443" sldId="1713476498"/>
            <ac:spMk id="4" creationId="{79A0334C-20E9-5D94-0B6A-8D0D810B3200}"/>
          </ac:spMkLst>
        </pc:spChg>
        <pc:spChg chg="add mod">
          <ac:chgData name="V, Vignesh" userId="S::vigneshv@presidio.com::4dc2d828-f446-47cd-a854-004415eb67c0" providerId="AD" clId="Web-{FDB2F00A-D5F5-4C83-1171-5CF93817E025}" dt="2024-08-24T10:49:44.641" v="1009"/>
          <ac:spMkLst>
            <pc:docMk/>
            <pc:sldMk cId="1579207443" sldId="1713476498"/>
            <ac:spMk id="9" creationId="{B0133CB2-0FF4-FDE5-483B-46115C882B80}"/>
          </ac:spMkLst>
        </pc:spChg>
        <pc:spChg chg="add del mod">
          <ac:chgData name="V, Vignesh" userId="S::vigneshv@presidio.com::4dc2d828-f446-47cd-a854-004415eb67c0" providerId="AD" clId="Web-{FDB2F00A-D5F5-4C83-1171-5CF93817E025}" dt="2024-08-24T10:49:51.625" v="1010"/>
          <ac:spMkLst>
            <pc:docMk/>
            <pc:sldMk cId="1579207443" sldId="1713476498"/>
            <ac:spMk id="14" creationId="{EE0D8190-B75B-21C9-BA82-624F338BF02E}"/>
          </ac:spMkLst>
        </pc:spChg>
      </pc:sldChg>
      <pc:sldChg chg="addSp delSp modSp new mod modClrScheme chgLayout">
        <pc:chgData name="V, Vignesh" userId="S::vigneshv@presidio.com::4dc2d828-f446-47cd-a854-004415eb67c0" providerId="AD" clId="Web-{FDB2F00A-D5F5-4C83-1171-5CF93817E025}" dt="2024-08-24T10:51:49.738" v="1027"/>
        <pc:sldMkLst>
          <pc:docMk/>
          <pc:sldMk cId="2857927898" sldId="1713476499"/>
        </pc:sldMkLst>
        <pc:spChg chg="del">
          <ac:chgData name="V, Vignesh" userId="S::vigneshv@presidio.com::4dc2d828-f446-47cd-a854-004415eb67c0" providerId="AD" clId="Web-{FDB2F00A-D5F5-4C83-1171-5CF93817E025}" dt="2024-08-24T10:50:50.783" v="1012"/>
          <ac:spMkLst>
            <pc:docMk/>
            <pc:sldMk cId="2857927898" sldId="1713476499"/>
            <ac:spMk id="2" creationId="{C4701D86-F6EA-D7C4-0796-C499025CEE14}"/>
          </ac:spMkLst>
        </pc:spChg>
        <pc:spChg chg="del">
          <ac:chgData name="V, Vignesh" userId="S::vigneshv@presidio.com::4dc2d828-f446-47cd-a854-004415eb67c0" providerId="AD" clId="Web-{FDB2F00A-D5F5-4C83-1171-5CF93817E025}" dt="2024-08-24T10:50:50.783" v="1012"/>
          <ac:spMkLst>
            <pc:docMk/>
            <pc:sldMk cId="2857927898" sldId="1713476499"/>
            <ac:spMk id="3" creationId="{8D5F13D7-76EE-444B-B81F-1F0FEA3FDFB3}"/>
          </ac:spMkLst>
        </pc:spChg>
        <pc:spChg chg="mod modVis">
          <ac:chgData name="V, Vignesh" userId="S::vigneshv@presidio.com::4dc2d828-f446-47cd-a854-004415eb67c0" providerId="AD" clId="Web-{FDB2F00A-D5F5-4C83-1171-5CF93817E025}" dt="2024-08-24T10:51:46.879" v="1026"/>
          <ac:spMkLst>
            <pc:docMk/>
            <pc:sldMk cId="2857927898" sldId="1713476499"/>
            <ac:spMk id="4" creationId="{68969220-37A8-2137-3A09-D44F01315A4C}"/>
          </ac:spMkLst>
        </pc:spChg>
        <pc:spChg chg="add mod">
          <ac:chgData name="V, Vignesh" userId="S::vigneshv@presidio.com::4dc2d828-f446-47cd-a854-004415eb67c0" providerId="AD" clId="Web-{FDB2F00A-D5F5-4C83-1171-5CF93817E025}" dt="2024-08-24T10:51:46.879" v="1026"/>
          <ac:spMkLst>
            <pc:docMk/>
            <pc:sldMk cId="2857927898" sldId="1713476499"/>
            <ac:spMk id="9" creationId="{00E62140-5AB1-BBEF-95E5-F73065094159}"/>
          </ac:spMkLst>
        </pc:spChg>
        <pc:spChg chg="add del mod">
          <ac:chgData name="V, Vignesh" userId="S::vigneshv@presidio.com::4dc2d828-f446-47cd-a854-004415eb67c0" providerId="AD" clId="Web-{FDB2F00A-D5F5-4C83-1171-5CF93817E025}" dt="2024-08-24T10:51:49.738" v="1027"/>
          <ac:spMkLst>
            <pc:docMk/>
            <pc:sldMk cId="2857927898" sldId="1713476499"/>
            <ac:spMk id="14" creationId="{46B6D44E-8EC0-AF29-79C7-3FF9AE661F17}"/>
          </ac:spMkLst>
        </pc:spChg>
      </pc:sldChg>
      <pc:sldChg chg="addSp modSp new mod modClrScheme chgLayout">
        <pc:chgData name="V, Vignesh" userId="S::vigneshv@presidio.com::4dc2d828-f446-47cd-a854-004415eb67c0" providerId="AD" clId="Web-{FDB2F00A-D5F5-4C83-1171-5CF93817E025}" dt="2024-08-24T10:57:11.499" v="1108" actId="20577"/>
        <pc:sldMkLst>
          <pc:docMk/>
          <pc:sldMk cId="1428085158" sldId="1713476500"/>
        </pc:sldMkLst>
        <pc:spChg chg="mod ord">
          <ac:chgData name="V, Vignesh" userId="S::vigneshv@presidio.com::4dc2d828-f446-47cd-a854-004415eb67c0" providerId="AD" clId="Web-{FDB2F00A-D5F5-4C83-1171-5CF93817E025}" dt="2024-08-24T10:56:32.592" v="1103"/>
          <ac:spMkLst>
            <pc:docMk/>
            <pc:sldMk cId="1428085158" sldId="1713476500"/>
            <ac:spMk id="2" creationId="{2F4FC5BF-34BB-E974-118B-34F21721BC25}"/>
          </ac:spMkLst>
        </pc:spChg>
        <pc:spChg chg="mod">
          <ac:chgData name="V, Vignesh" userId="S::vigneshv@presidio.com::4dc2d828-f446-47cd-a854-004415eb67c0" providerId="AD" clId="Web-{FDB2F00A-D5F5-4C83-1171-5CF93817E025}" dt="2024-08-24T10:57:11.499" v="1108" actId="20577"/>
          <ac:spMkLst>
            <pc:docMk/>
            <pc:sldMk cId="1428085158" sldId="1713476500"/>
            <ac:spMk id="3" creationId="{99DA6AFF-F70A-A48C-677B-1D91CA2CBA97}"/>
          </ac:spMkLst>
        </pc:spChg>
        <pc:spChg chg="mod ord">
          <ac:chgData name="V, Vignesh" userId="S::vigneshv@presidio.com::4dc2d828-f446-47cd-a854-004415eb67c0" providerId="AD" clId="Web-{FDB2F00A-D5F5-4C83-1171-5CF93817E025}" dt="2024-08-24T10:56:32.592" v="1103"/>
          <ac:spMkLst>
            <pc:docMk/>
            <pc:sldMk cId="1428085158" sldId="1713476500"/>
            <ac:spMk id="4" creationId="{6DC3719D-4E81-DB5C-474A-E5AF7D6E92A4}"/>
          </ac:spMkLst>
        </pc:spChg>
        <pc:picChg chg="add mod ord">
          <ac:chgData name="V, Vignesh" userId="S::vigneshv@presidio.com::4dc2d828-f446-47cd-a854-004415eb67c0" providerId="AD" clId="Web-{FDB2F00A-D5F5-4C83-1171-5CF93817E025}" dt="2024-08-24T10:56:43.451" v="1104" actId="14100"/>
          <ac:picMkLst>
            <pc:docMk/>
            <pc:sldMk cId="1428085158" sldId="1713476500"/>
            <ac:picMk id="5" creationId="{3C7BCA43-5A00-632E-1834-8E216E79341A}"/>
          </ac:picMkLst>
        </pc:picChg>
      </pc:sldChg>
      <pc:sldChg chg="modSp add ord replId">
        <pc:chgData name="V, Vignesh" userId="S::vigneshv@presidio.com::4dc2d828-f446-47cd-a854-004415eb67c0" providerId="AD" clId="Web-{FDB2F00A-D5F5-4C83-1171-5CF93817E025}" dt="2024-08-24T10:53:31.507" v="1061" actId="20577"/>
        <pc:sldMkLst>
          <pc:docMk/>
          <pc:sldMk cId="2220098093" sldId="1713476501"/>
        </pc:sldMkLst>
        <pc:spChg chg="mod">
          <ac:chgData name="V, Vignesh" userId="S::vigneshv@presidio.com::4dc2d828-f446-47cd-a854-004415eb67c0" providerId="AD" clId="Web-{FDB2F00A-D5F5-4C83-1171-5CF93817E025}" dt="2024-08-24T10:53:31.507" v="1061" actId="20577"/>
          <ac:spMkLst>
            <pc:docMk/>
            <pc:sldMk cId="2220098093" sldId="1713476501"/>
            <ac:spMk id="9" creationId="{00E62140-5AB1-BBEF-95E5-F73065094159}"/>
          </ac:spMkLst>
        </pc:spChg>
      </pc:sldChg>
      <pc:sldChg chg="modSp add ord replId">
        <pc:chgData name="V, Vignesh" userId="S::vigneshv@presidio.com::4dc2d828-f446-47cd-a854-004415eb67c0" providerId="AD" clId="Web-{FDB2F00A-D5F5-4C83-1171-5CF93817E025}" dt="2024-08-24T11:03:20.636" v="1310" actId="20577"/>
        <pc:sldMkLst>
          <pc:docMk/>
          <pc:sldMk cId="2847019082" sldId="1713476502"/>
        </pc:sldMkLst>
        <pc:spChg chg="mod">
          <ac:chgData name="V, Vignesh" userId="S::vigneshv@presidio.com::4dc2d828-f446-47cd-a854-004415eb67c0" providerId="AD" clId="Web-{FDB2F00A-D5F5-4C83-1171-5CF93817E025}" dt="2024-08-24T11:03:20.636" v="1310" actId="20577"/>
          <ac:spMkLst>
            <pc:docMk/>
            <pc:sldMk cId="2847019082" sldId="1713476502"/>
            <ac:spMk id="6" creationId="{6EDD5B60-8ADB-B73A-05B8-47EC6401DA4E}"/>
          </ac:spMkLst>
        </pc:spChg>
      </pc:sldChg>
      <pc:sldChg chg="addSp delSp modSp add replId">
        <pc:chgData name="V, Vignesh" userId="S::vigneshv@presidio.com::4dc2d828-f446-47cd-a854-004415eb67c0" providerId="AD" clId="Web-{FDB2F00A-D5F5-4C83-1171-5CF93817E025}" dt="2024-08-24T11:13:36.373" v="1426" actId="1076"/>
        <pc:sldMkLst>
          <pc:docMk/>
          <pc:sldMk cId="2917270971" sldId="1713476503"/>
        </pc:sldMkLst>
        <pc:spChg chg="add del mod">
          <ac:chgData name="V, Vignesh" userId="S::vigneshv@presidio.com::4dc2d828-f446-47cd-a854-004415eb67c0" providerId="AD" clId="Web-{FDB2F00A-D5F5-4C83-1171-5CF93817E025}" dt="2024-08-24T11:11:37.651" v="1395"/>
          <ac:spMkLst>
            <pc:docMk/>
            <pc:sldMk cId="2917270971" sldId="1713476503"/>
            <ac:spMk id="2" creationId="{62A738FA-09A1-793C-E323-C5968CD54CE9}"/>
          </ac:spMkLst>
        </pc:spChg>
        <pc:spChg chg="mod">
          <ac:chgData name="V, Vignesh" userId="S::vigneshv@presidio.com::4dc2d828-f446-47cd-a854-004415eb67c0" providerId="AD" clId="Web-{FDB2F00A-D5F5-4C83-1171-5CF93817E025}" dt="2024-08-24T11:10:21.039" v="1390" actId="20577"/>
          <ac:spMkLst>
            <pc:docMk/>
            <pc:sldMk cId="2917270971" sldId="1713476503"/>
            <ac:spMk id="3" creationId="{0FD89BE8-0ABB-A3EB-0CA1-7F6D4C56DDFF}"/>
          </ac:spMkLst>
        </pc:spChg>
        <pc:spChg chg="add mod">
          <ac:chgData name="V, Vignesh" userId="S::vigneshv@presidio.com::4dc2d828-f446-47cd-a854-004415eb67c0" providerId="AD" clId="Web-{FDB2F00A-D5F5-4C83-1171-5CF93817E025}" dt="2024-08-24T11:13:24.842" v="1423" actId="20577"/>
          <ac:spMkLst>
            <pc:docMk/>
            <pc:sldMk cId="2917270971" sldId="1713476503"/>
            <ac:spMk id="5" creationId="{76954E10-042D-05DD-FF52-8DFEFD1F3D41}"/>
          </ac:spMkLst>
        </pc:spChg>
        <pc:spChg chg="mod">
          <ac:chgData name="V, Vignesh" userId="S::vigneshv@presidio.com::4dc2d828-f446-47cd-a854-004415eb67c0" providerId="AD" clId="Web-{FDB2F00A-D5F5-4C83-1171-5CF93817E025}" dt="2024-08-24T11:10:17.055" v="1388" actId="20577"/>
          <ac:spMkLst>
            <pc:docMk/>
            <pc:sldMk cId="2917270971" sldId="1713476503"/>
            <ac:spMk id="13" creationId="{98D465CB-FAD4-3EE5-60F0-68B7F28A6196}"/>
          </ac:spMkLst>
        </pc:spChg>
        <pc:picChg chg="add mod">
          <ac:chgData name="V, Vignesh" userId="S::vigneshv@presidio.com::4dc2d828-f446-47cd-a854-004415eb67c0" providerId="AD" clId="Web-{FDB2F00A-D5F5-4C83-1171-5CF93817E025}" dt="2024-08-24T11:13:36.373" v="1426" actId="1076"/>
          <ac:picMkLst>
            <pc:docMk/>
            <pc:sldMk cId="2917270971" sldId="1713476503"/>
            <ac:picMk id="6" creationId="{4105208D-D355-E132-BF69-A64D4D605431}"/>
          </ac:picMkLst>
        </pc:picChg>
      </pc:sldChg>
      <pc:sldChg chg="addSp delSp modSp add del mod replId modClrScheme chgLayout">
        <pc:chgData name="V, Vignesh" userId="S::vigneshv@presidio.com::4dc2d828-f446-47cd-a854-004415eb67c0" providerId="AD" clId="Web-{FDB2F00A-D5F5-4C83-1171-5CF93817E025}" dt="2024-08-24T11:28:19.855" v="1609"/>
        <pc:sldMkLst>
          <pc:docMk/>
          <pc:sldMk cId="722299082" sldId="1713476504"/>
        </pc:sldMkLst>
        <pc:spChg chg="mod ord">
          <ac:chgData name="V, Vignesh" userId="S::vigneshv@presidio.com::4dc2d828-f446-47cd-a854-004415eb67c0" providerId="AD" clId="Web-{FDB2F00A-D5F5-4C83-1171-5CF93817E025}" dt="2024-08-24T11:24:46.880" v="1594"/>
          <ac:spMkLst>
            <pc:docMk/>
            <pc:sldMk cId="722299082" sldId="1713476504"/>
            <ac:spMk id="3" creationId="{0FD89BE8-0ABB-A3EB-0CA1-7F6D4C56DDFF}"/>
          </ac:spMkLst>
        </pc:spChg>
        <pc:spChg chg="mod ord modVis">
          <ac:chgData name="V, Vignesh" userId="S::vigneshv@presidio.com::4dc2d828-f446-47cd-a854-004415eb67c0" providerId="AD" clId="Web-{FDB2F00A-D5F5-4C83-1171-5CF93817E025}" dt="2024-08-24T11:24:03.832" v="1588"/>
          <ac:spMkLst>
            <pc:docMk/>
            <pc:sldMk cId="722299082" sldId="1713476504"/>
            <ac:spMk id="4" creationId="{C41805B7-7BF1-8DE7-4275-42B113FEB562}"/>
          </ac:spMkLst>
        </pc:spChg>
        <pc:spChg chg="del mod">
          <ac:chgData name="V, Vignesh" userId="S::vigneshv@presidio.com::4dc2d828-f446-47cd-a854-004415eb67c0" providerId="AD" clId="Web-{FDB2F00A-D5F5-4C83-1171-5CF93817E025}" dt="2024-08-24T11:21:26.717" v="1580"/>
          <ac:spMkLst>
            <pc:docMk/>
            <pc:sldMk cId="722299082" sldId="1713476504"/>
            <ac:spMk id="5" creationId="{76954E10-042D-05DD-FF52-8DFEFD1F3D41}"/>
          </ac:spMkLst>
        </pc:spChg>
        <pc:spChg chg="mod ord">
          <ac:chgData name="V, Vignesh" userId="S::vigneshv@presidio.com::4dc2d828-f446-47cd-a854-004415eb67c0" providerId="AD" clId="Web-{FDB2F00A-D5F5-4C83-1171-5CF93817E025}" dt="2024-08-24T11:24:46.880" v="1594"/>
          <ac:spMkLst>
            <pc:docMk/>
            <pc:sldMk cId="722299082" sldId="1713476504"/>
            <ac:spMk id="13" creationId="{98D465CB-FAD4-3EE5-60F0-68B7F28A6196}"/>
          </ac:spMkLst>
        </pc:spChg>
        <pc:spChg chg="add del mod">
          <ac:chgData name="V, Vignesh" userId="S::vigneshv@presidio.com::4dc2d828-f446-47cd-a854-004415eb67c0" providerId="AD" clId="Web-{FDB2F00A-D5F5-4C83-1171-5CF93817E025}" dt="2024-08-24T11:24:46.880" v="1594"/>
          <ac:spMkLst>
            <pc:docMk/>
            <pc:sldMk cId="722299082" sldId="1713476504"/>
            <ac:spMk id="18" creationId="{132AD7C6-4FC3-F31A-00D9-7B1C28E4C9CC}"/>
          </ac:spMkLst>
        </pc:spChg>
        <pc:spChg chg="add mod">
          <ac:chgData name="V, Vignesh" userId="S::vigneshv@presidio.com::4dc2d828-f446-47cd-a854-004415eb67c0" providerId="AD" clId="Web-{FDB2F00A-D5F5-4C83-1171-5CF93817E025}" dt="2024-08-24T11:24:46.880" v="1594"/>
          <ac:spMkLst>
            <pc:docMk/>
            <pc:sldMk cId="722299082" sldId="1713476504"/>
            <ac:spMk id="23" creationId="{31B2A704-22E2-9B04-2BEB-0970924CCDB3}"/>
          </ac:spMkLst>
        </pc:spChg>
        <pc:picChg chg="del">
          <ac:chgData name="V, Vignesh" userId="S::vigneshv@presidio.com::4dc2d828-f446-47cd-a854-004415eb67c0" providerId="AD" clId="Web-{FDB2F00A-D5F5-4C83-1171-5CF93817E025}" dt="2024-08-24T11:13:59.405" v="1428"/>
          <ac:picMkLst>
            <pc:docMk/>
            <pc:sldMk cId="722299082" sldId="1713476504"/>
            <ac:picMk id="6" creationId="{4105208D-D355-E132-BF69-A64D4D605431}"/>
          </ac:picMkLst>
        </pc:picChg>
      </pc:sldChg>
      <pc:sldChg chg="addSp delSp modSp new mod modClrScheme chgLayout">
        <pc:chgData name="V, Vignesh" userId="S::vigneshv@presidio.com::4dc2d828-f446-47cd-a854-004415eb67c0" providerId="AD" clId="Web-{FDB2F00A-D5F5-4C83-1171-5CF93817E025}" dt="2024-08-24T11:20:50.544" v="1576" actId="1076"/>
        <pc:sldMkLst>
          <pc:docMk/>
          <pc:sldMk cId="679279488" sldId="1713476505"/>
        </pc:sldMkLst>
        <pc:spChg chg="del">
          <ac:chgData name="V, Vignesh" userId="S::vigneshv@presidio.com::4dc2d828-f446-47cd-a854-004415eb67c0" providerId="AD" clId="Web-{FDB2F00A-D5F5-4C83-1171-5CF93817E025}" dt="2024-08-24T11:15:44.284" v="1456"/>
          <ac:spMkLst>
            <pc:docMk/>
            <pc:sldMk cId="679279488" sldId="1713476505"/>
            <ac:spMk id="2" creationId="{9A26EC36-C66C-527B-E5C5-2ED427445760}"/>
          </ac:spMkLst>
        </pc:spChg>
        <pc:spChg chg="del">
          <ac:chgData name="V, Vignesh" userId="S::vigneshv@presidio.com::4dc2d828-f446-47cd-a854-004415eb67c0" providerId="AD" clId="Web-{FDB2F00A-D5F5-4C83-1171-5CF93817E025}" dt="2024-08-24T11:15:44.284" v="1456"/>
          <ac:spMkLst>
            <pc:docMk/>
            <pc:sldMk cId="679279488" sldId="1713476505"/>
            <ac:spMk id="3" creationId="{7C0F567D-F52F-7087-2681-F4AFE3AAC09B}"/>
          </ac:spMkLst>
        </pc:spChg>
        <pc:spChg chg="mod">
          <ac:chgData name="V, Vignesh" userId="S::vigneshv@presidio.com::4dc2d828-f446-47cd-a854-004415eb67c0" providerId="AD" clId="Web-{FDB2F00A-D5F5-4C83-1171-5CF93817E025}" dt="2024-08-24T11:15:44.284" v="1456"/>
          <ac:spMkLst>
            <pc:docMk/>
            <pc:sldMk cId="679279488" sldId="1713476505"/>
            <ac:spMk id="4" creationId="{8CA691D1-B540-3754-1FA9-D13503148C4A}"/>
          </ac:spMkLst>
        </pc:spChg>
        <pc:spChg chg="add mod">
          <ac:chgData name="V, Vignesh" userId="S::vigneshv@presidio.com::4dc2d828-f446-47cd-a854-004415eb67c0" providerId="AD" clId="Web-{FDB2F00A-D5F5-4C83-1171-5CF93817E025}" dt="2024-08-24T11:19:33.260" v="1560" actId="20577"/>
          <ac:spMkLst>
            <pc:docMk/>
            <pc:sldMk cId="679279488" sldId="1713476505"/>
            <ac:spMk id="9" creationId="{029FD4D0-2009-7600-2FBC-1DDD6D8C242A}"/>
          </ac:spMkLst>
        </pc:spChg>
        <pc:spChg chg="add mod">
          <ac:chgData name="V, Vignesh" userId="S::vigneshv@presidio.com::4dc2d828-f446-47cd-a854-004415eb67c0" providerId="AD" clId="Web-{FDB2F00A-D5F5-4C83-1171-5CF93817E025}" dt="2024-08-24T11:20:50.544" v="1576" actId="1076"/>
          <ac:spMkLst>
            <pc:docMk/>
            <pc:sldMk cId="679279488" sldId="1713476505"/>
            <ac:spMk id="11" creationId="{89F780F1-2419-8622-0132-C780C591E3C6}"/>
          </ac:spMkLst>
        </pc:spChg>
        <pc:spChg chg="add mod">
          <ac:chgData name="V, Vignesh" userId="S::vigneshv@presidio.com::4dc2d828-f446-47cd-a854-004415eb67c0" providerId="AD" clId="Web-{FDB2F00A-D5F5-4C83-1171-5CF93817E025}" dt="2024-08-24T11:16:00.268" v="1458" actId="20577"/>
          <ac:spMkLst>
            <pc:docMk/>
            <pc:sldMk cId="679279488" sldId="1713476505"/>
            <ac:spMk id="13" creationId="{CBDADA9D-30F4-6F26-526F-FDCB6A96B2A2}"/>
          </ac:spMkLst>
        </pc:spChg>
      </pc:sldChg>
      <pc:sldChg chg="modSp add ord replId">
        <pc:chgData name="V, Vignesh" userId="S::vigneshv@presidio.com::4dc2d828-f446-47cd-a854-004415eb67c0" providerId="AD" clId="Web-{FDB2F00A-D5F5-4C83-1171-5CF93817E025}" dt="2024-08-24T11:28:04.449" v="1608" actId="1076"/>
        <pc:sldMkLst>
          <pc:docMk/>
          <pc:sldMk cId="3901176410" sldId="1713476506"/>
        </pc:sldMkLst>
        <pc:spChg chg="mod">
          <ac:chgData name="V, Vignesh" userId="S::vigneshv@presidio.com::4dc2d828-f446-47cd-a854-004415eb67c0" providerId="AD" clId="Web-{FDB2F00A-D5F5-4C83-1171-5CF93817E025}" dt="2024-08-24T11:28:04.449" v="1608" actId="1076"/>
          <ac:spMkLst>
            <pc:docMk/>
            <pc:sldMk cId="3901176410" sldId="1713476506"/>
            <ac:spMk id="9" creationId="{00E62140-5AB1-BBEF-95E5-F73065094159}"/>
          </ac:spMkLst>
        </pc:spChg>
      </pc:sldChg>
      <pc:sldChg chg="new del">
        <pc:chgData name="V, Vignesh" userId="S::vigneshv@presidio.com::4dc2d828-f446-47cd-a854-004415eb67c0" providerId="AD" clId="Web-{FDB2F00A-D5F5-4C83-1171-5CF93817E025}" dt="2024-08-24T11:28:52.278" v="1613"/>
        <pc:sldMkLst>
          <pc:docMk/>
          <pc:sldMk cId="1464586791" sldId="1713476507"/>
        </pc:sldMkLst>
      </pc:sldChg>
      <pc:sldChg chg="addSp delSp modSp add mod ord replId modClrScheme chgLayout">
        <pc:chgData name="V, Vignesh" userId="S::vigneshv@presidio.com::4dc2d828-f446-47cd-a854-004415eb67c0" providerId="AD" clId="Web-{FDB2F00A-D5F5-4C83-1171-5CF93817E025}" dt="2024-08-24T11:34:01.510" v="1666" actId="20577"/>
        <pc:sldMkLst>
          <pc:docMk/>
          <pc:sldMk cId="2107274993" sldId="1713476508"/>
        </pc:sldMkLst>
        <pc:spChg chg="mod">
          <ac:chgData name="V, Vignesh" userId="S::vigneshv@presidio.com::4dc2d828-f446-47cd-a854-004415eb67c0" providerId="AD" clId="Web-{FDB2F00A-D5F5-4C83-1171-5CF93817E025}" dt="2024-08-24T11:32:30.222" v="1644"/>
          <ac:spMkLst>
            <pc:docMk/>
            <pc:sldMk cId="2107274993" sldId="1713476508"/>
            <ac:spMk id="2" creationId="{2F4FC5BF-34BB-E974-118B-34F21721BC25}"/>
          </ac:spMkLst>
        </pc:spChg>
        <pc:spChg chg="mod ord">
          <ac:chgData name="V, Vignesh" userId="S::vigneshv@presidio.com::4dc2d828-f446-47cd-a854-004415eb67c0" providerId="AD" clId="Web-{FDB2F00A-D5F5-4C83-1171-5CF93817E025}" dt="2024-08-24T11:34:01.510" v="1666" actId="20577"/>
          <ac:spMkLst>
            <pc:docMk/>
            <pc:sldMk cId="2107274993" sldId="1713476508"/>
            <ac:spMk id="3" creationId="{99DA6AFF-F70A-A48C-677B-1D91CA2CBA97}"/>
          </ac:spMkLst>
        </pc:spChg>
        <pc:spChg chg="mod">
          <ac:chgData name="V, Vignesh" userId="S::vigneshv@presidio.com::4dc2d828-f446-47cd-a854-004415eb67c0" providerId="AD" clId="Web-{FDB2F00A-D5F5-4C83-1171-5CF93817E025}" dt="2024-08-24T11:32:30.222" v="1644"/>
          <ac:spMkLst>
            <pc:docMk/>
            <pc:sldMk cId="2107274993" sldId="1713476508"/>
            <ac:spMk id="4" creationId="{6DC3719D-4E81-DB5C-474A-E5AF7D6E92A4}"/>
          </ac:spMkLst>
        </pc:spChg>
        <pc:picChg chg="del">
          <ac:chgData name="V, Vignesh" userId="S::vigneshv@presidio.com::4dc2d828-f446-47cd-a854-004415eb67c0" providerId="AD" clId="Web-{FDB2F00A-D5F5-4C83-1171-5CF93817E025}" dt="2024-08-24T11:29:28.154" v="1635"/>
          <ac:picMkLst>
            <pc:docMk/>
            <pc:sldMk cId="2107274993" sldId="1713476508"/>
            <ac:picMk id="5" creationId="{3C7BCA43-5A00-632E-1834-8E216E79341A}"/>
          </ac:picMkLst>
        </pc:picChg>
        <pc:picChg chg="add del mod">
          <ac:chgData name="V, Vignesh" userId="S::vigneshv@presidio.com::4dc2d828-f446-47cd-a854-004415eb67c0" providerId="AD" clId="Web-{FDB2F00A-D5F5-4C83-1171-5CF93817E025}" dt="2024-08-24T11:30:40.157" v="1643"/>
          <ac:picMkLst>
            <pc:docMk/>
            <pc:sldMk cId="2107274993" sldId="1713476508"/>
            <ac:picMk id="6" creationId="{309B0E00-0806-379B-01A4-CE3D581B32CC}"/>
          </ac:picMkLst>
        </pc:picChg>
      </pc:sldChg>
      <pc:sldChg chg="addSp delSp modSp new">
        <pc:chgData name="V, Vignesh" userId="S::vigneshv@presidio.com::4dc2d828-f446-47cd-a854-004415eb67c0" providerId="AD" clId="Web-{FDB2F00A-D5F5-4C83-1171-5CF93817E025}" dt="2024-08-24T11:35:30.950" v="1677" actId="1076"/>
        <pc:sldMkLst>
          <pc:docMk/>
          <pc:sldMk cId="3289810303" sldId="1713476509"/>
        </pc:sldMkLst>
        <pc:spChg chg="mod">
          <ac:chgData name="V, Vignesh" userId="S::vigneshv@presidio.com::4dc2d828-f446-47cd-a854-004415eb67c0" providerId="AD" clId="Web-{FDB2F00A-D5F5-4C83-1171-5CF93817E025}" dt="2024-08-24T11:34:51.761" v="1673"/>
          <ac:spMkLst>
            <pc:docMk/>
            <pc:sldMk cId="3289810303" sldId="1713476509"/>
            <ac:spMk id="2" creationId="{7DCE1478-63F2-DF51-57CB-C56E7BA5B2FB}"/>
          </ac:spMkLst>
        </pc:spChg>
        <pc:spChg chg="del mod">
          <ac:chgData name="V, Vignesh" userId="S::vigneshv@presidio.com::4dc2d828-f446-47cd-a854-004415eb67c0" providerId="AD" clId="Web-{FDB2F00A-D5F5-4C83-1171-5CF93817E025}" dt="2024-08-24T11:34:39.136" v="1670"/>
          <ac:spMkLst>
            <pc:docMk/>
            <pc:sldMk cId="3289810303" sldId="1713476509"/>
            <ac:spMk id="3" creationId="{3E96E22A-6D6F-7B0B-8BC2-E94E36B8AC5F}"/>
          </ac:spMkLst>
        </pc:spChg>
        <pc:spChg chg="mod">
          <ac:chgData name="V, Vignesh" userId="S::vigneshv@presidio.com::4dc2d828-f446-47cd-a854-004415eb67c0" providerId="AD" clId="Web-{FDB2F00A-D5F5-4C83-1171-5CF93817E025}" dt="2024-08-24T11:34:51.761" v="1673"/>
          <ac:spMkLst>
            <pc:docMk/>
            <pc:sldMk cId="3289810303" sldId="1713476509"/>
            <ac:spMk id="4" creationId="{53E2F2F3-E1EB-0A7A-B054-FFB8B845E5B7}"/>
          </ac:spMkLst>
        </pc:spChg>
        <pc:picChg chg="add mod ord">
          <ac:chgData name="V, Vignesh" userId="S::vigneshv@presidio.com::4dc2d828-f446-47cd-a854-004415eb67c0" providerId="AD" clId="Web-{FDB2F00A-D5F5-4C83-1171-5CF93817E025}" dt="2024-08-24T11:35:30.950" v="1677" actId="1076"/>
          <ac:picMkLst>
            <pc:docMk/>
            <pc:sldMk cId="3289810303" sldId="1713476509"/>
            <ac:picMk id="5" creationId="{ADEEC7C6-E455-3512-907C-B49B6512E776}"/>
          </ac:picMkLst>
        </pc:picChg>
      </pc:sldChg>
      <pc:sldChg chg="addSp delSp modSp add replId">
        <pc:chgData name="V, Vignesh" userId="S::vigneshv@presidio.com::4dc2d828-f446-47cd-a854-004415eb67c0" providerId="AD" clId="Web-{FDB2F00A-D5F5-4C83-1171-5CF93817E025}" dt="2024-08-24T11:41:59.544" v="1800" actId="20577"/>
        <pc:sldMkLst>
          <pc:docMk/>
          <pc:sldMk cId="2952154141" sldId="1713476510"/>
        </pc:sldMkLst>
        <pc:spChg chg="mod">
          <ac:chgData name="V, Vignesh" userId="S::vigneshv@presidio.com::4dc2d828-f446-47cd-a854-004415eb67c0" providerId="AD" clId="Web-{FDB2F00A-D5F5-4C83-1171-5CF93817E025}" dt="2024-08-24T11:35:55.904" v="1687" actId="20577"/>
          <ac:spMkLst>
            <pc:docMk/>
            <pc:sldMk cId="2952154141" sldId="1713476510"/>
            <ac:spMk id="2" creationId="{7DCE1478-63F2-DF51-57CB-C56E7BA5B2FB}"/>
          </ac:spMkLst>
        </pc:spChg>
        <pc:spChg chg="add mod">
          <ac:chgData name="V, Vignesh" userId="S::vigneshv@presidio.com::4dc2d828-f446-47cd-a854-004415eb67c0" providerId="AD" clId="Web-{FDB2F00A-D5F5-4C83-1171-5CF93817E025}" dt="2024-08-24T11:41:59.544" v="1800" actId="20577"/>
          <ac:spMkLst>
            <pc:docMk/>
            <pc:sldMk cId="2952154141" sldId="1713476510"/>
            <ac:spMk id="6" creationId="{4F9C52A2-785C-05BB-31EA-5FC54CD938B1}"/>
          </ac:spMkLst>
        </pc:spChg>
        <pc:spChg chg="add del mod">
          <ac:chgData name="V, Vignesh" userId="S::vigneshv@presidio.com::4dc2d828-f446-47cd-a854-004415eb67c0" providerId="AD" clId="Web-{FDB2F00A-D5F5-4C83-1171-5CF93817E025}" dt="2024-08-24T11:36:22.123" v="1691"/>
          <ac:spMkLst>
            <pc:docMk/>
            <pc:sldMk cId="2952154141" sldId="1713476510"/>
            <ac:spMk id="7" creationId="{CB8D7157-2A2E-280D-34B4-FD63916D22DC}"/>
          </ac:spMkLst>
        </pc:spChg>
        <pc:picChg chg="del">
          <ac:chgData name="V, Vignesh" userId="S::vigneshv@presidio.com::4dc2d828-f446-47cd-a854-004415eb67c0" providerId="AD" clId="Web-{FDB2F00A-D5F5-4C83-1171-5CF93817E025}" dt="2024-08-24T11:35:48.138" v="1679"/>
          <ac:picMkLst>
            <pc:docMk/>
            <pc:sldMk cId="2952154141" sldId="1713476510"/>
            <ac:picMk id="5" creationId="{ADEEC7C6-E455-3512-907C-B49B6512E776}"/>
          </ac:picMkLst>
        </pc:picChg>
      </pc:sldChg>
      <pc:sldChg chg="modSp add ord replId">
        <pc:chgData name="V, Vignesh" userId="S::vigneshv@presidio.com::4dc2d828-f446-47cd-a854-004415eb67c0" providerId="AD" clId="Web-{FDB2F00A-D5F5-4C83-1171-5CF93817E025}" dt="2024-08-24T11:43:37" v="1832" actId="14100"/>
        <pc:sldMkLst>
          <pc:docMk/>
          <pc:sldMk cId="2741683392" sldId="1713476511"/>
        </pc:sldMkLst>
        <pc:spChg chg="mod">
          <ac:chgData name="V, Vignesh" userId="S::vigneshv@presidio.com::4dc2d828-f446-47cd-a854-004415eb67c0" providerId="AD" clId="Web-{FDB2F00A-D5F5-4C83-1171-5CF93817E025}" dt="2024-08-24T11:43:37" v="1832" actId="14100"/>
          <ac:spMkLst>
            <pc:docMk/>
            <pc:sldMk cId="2741683392" sldId="1713476511"/>
            <ac:spMk id="9" creationId="{00E62140-5AB1-BBEF-95E5-F73065094159}"/>
          </ac:spMkLst>
        </pc:spChg>
      </pc:sldChg>
      <pc:sldChg chg="addSp modSp add replId">
        <pc:chgData name="V, Vignesh" userId="S::vigneshv@presidio.com::4dc2d828-f446-47cd-a854-004415eb67c0" providerId="AD" clId="Web-{FDB2F00A-D5F5-4C83-1171-5CF93817E025}" dt="2024-08-24T13:08:41.302" v="1930" actId="20577"/>
        <pc:sldMkLst>
          <pc:docMk/>
          <pc:sldMk cId="605709517" sldId="1713476512"/>
        </pc:sldMkLst>
        <pc:spChg chg="mod">
          <ac:chgData name="V, Vignesh" userId="S::vigneshv@presidio.com::4dc2d828-f446-47cd-a854-004415eb67c0" providerId="AD" clId="Web-{FDB2F00A-D5F5-4C83-1171-5CF93817E025}" dt="2024-08-24T13:08:41.302" v="1930" actId="20577"/>
          <ac:spMkLst>
            <pc:docMk/>
            <pc:sldMk cId="605709517" sldId="1713476512"/>
            <ac:spMk id="3" creationId="{C409D993-F1EB-33EB-32A0-0ADCB07521FE}"/>
          </ac:spMkLst>
        </pc:spChg>
        <pc:picChg chg="add mod">
          <ac:chgData name="V, Vignesh" userId="S::vigneshv@presidio.com::4dc2d828-f446-47cd-a854-004415eb67c0" providerId="AD" clId="Web-{FDB2F00A-D5F5-4C83-1171-5CF93817E025}" dt="2024-08-24T13:06:23.557" v="1896" actId="1076"/>
          <ac:picMkLst>
            <pc:docMk/>
            <pc:sldMk cId="605709517" sldId="1713476512"/>
            <ac:picMk id="5" creationId="{7A85A4E6-E602-2C7D-5F62-6968895CA3DB}"/>
          </ac:picMkLst>
        </pc:picChg>
      </pc:sldChg>
    </pc:docChg>
  </pc:docChgLst>
  <pc:docChgLst>
    <pc:chgData name="E, ArunPrasanth" userId="S::arunprasanth.e@presidio.com::5f50e2ed-b6ee-4847-b53e-69f96fafc607" providerId="AD" clId="Web-{2E1B246F-AABF-AEE3-B510-B2A115736A0C}"/>
    <pc:docChg chg="modSld">
      <pc:chgData name="E, ArunPrasanth" userId="S::arunprasanth.e@presidio.com::5f50e2ed-b6ee-4847-b53e-69f96fafc607" providerId="AD" clId="Web-{2E1B246F-AABF-AEE3-B510-B2A115736A0C}" dt="2024-09-02T05:09:03.460" v="2" actId="20577"/>
      <pc:docMkLst>
        <pc:docMk/>
      </pc:docMkLst>
      <pc:sldChg chg="modSp">
        <pc:chgData name="E, ArunPrasanth" userId="S::arunprasanth.e@presidio.com::5f50e2ed-b6ee-4847-b53e-69f96fafc607" providerId="AD" clId="Web-{2E1B246F-AABF-AEE3-B510-B2A115736A0C}" dt="2024-09-02T05:09:03.460" v="2" actId="20577"/>
        <pc:sldMkLst>
          <pc:docMk/>
          <pc:sldMk cId="2821026989" sldId="1713476518"/>
        </pc:sldMkLst>
        <pc:spChg chg="mod">
          <ac:chgData name="E, ArunPrasanth" userId="S::arunprasanth.e@presidio.com::5f50e2ed-b6ee-4847-b53e-69f96fafc607" providerId="AD" clId="Web-{2E1B246F-AABF-AEE3-B510-B2A115736A0C}" dt="2024-09-02T05:09:03.460" v="2" actId="20577"/>
          <ac:spMkLst>
            <pc:docMk/>
            <pc:sldMk cId="2821026989" sldId="1713476518"/>
            <ac:spMk id="3" creationId="{201A1F2B-5728-A4DE-EA93-3AB3AC2A9160}"/>
          </ac:spMkLst>
        </pc:spChg>
      </pc:sldChg>
    </pc:docChg>
  </pc:docChgLst>
  <pc:docChgLst>
    <pc:chgData name="S, Mahaarunachalam" userId="S::mahaarunachalams@presidio.com::5371e497-4d62-4c88-bb92-b6e7ccff713a" providerId="AD" clId="Web-{6A2F9A7D-9CA0-BE2F-74B3-84DA90ADEF73}"/>
    <pc:docChg chg="addSld modSld sldOrd modSection">
      <pc:chgData name="S, Mahaarunachalam" userId="S::mahaarunachalams@presidio.com::5371e497-4d62-4c88-bb92-b6e7ccff713a" providerId="AD" clId="Web-{6A2F9A7D-9CA0-BE2F-74B3-84DA90ADEF73}" dt="2024-08-29T10:42:31.833" v="10"/>
      <pc:docMkLst>
        <pc:docMk/>
      </pc:docMkLst>
      <pc:sldChg chg="delSp modSp new ord">
        <pc:chgData name="S, Mahaarunachalam" userId="S::mahaarunachalams@presidio.com::5371e497-4d62-4c88-bb92-b6e7ccff713a" providerId="AD" clId="Web-{6A2F9A7D-9CA0-BE2F-74B3-84DA90ADEF73}" dt="2024-08-29T10:41:55.770" v="5"/>
        <pc:sldMkLst>
          <pc:docMk/>
          <pc:sldMk cId="2814294558" sldId="1713476519"/>
        </pc:sldMkLst>
        <pc:spChg chg="mod">
          <ac:chgData name="S, Mahaarunachalam" userId="S::mahaarunachalams@presidio.com::5371e497-4d62-4c88-bb92-b6e7ccff713a" providerId="AD" clId="Web-{6A2F9A7D-9CA0-BE2F-74B3-84DA90ADEF73}" dt="2024-08-29T10:41:51.504" v="4" actId="20577"/>
          <ac:spMkLst>
            <pc:docMk/>
            <pc:sldMk cId="2814294558" sldId="1713476519"/>
            <ac:spMk id="2" creationId="{2949C24F-17DB-2866-F684-D39AF91D2149}"/>
          </ac:spMkLst>
        </pc:spChg>
        <pc:spChg chg="del">
          <ac:chgData name="S, Mahaarunachalam" userId="S::mahaarunachalams@presidio.com::5371e497-4d62-4c88-bb92-b6e7ccff713a" providerId="AD" clId="Web-{6A2F9A7D-9CA0-BE2F-74B3-84DA90ADEF73}" dt="2024-08-29T10:41:55.770" v="5"/>
          <ac:spMkLst>
            <pc:docMk/>
            <pc:sldMk cId="2814294558" sldId="1713476519"/>
            <ac:spMk id="3" creationId="{3F9F82EA-BEBE-04BA-E1C5-76BC26DA7EE2}"/>
          </ac:spMkLst>
        </pc:spChg>
      </pc:sldChg>
      <pc:sldChg chg="delSp modSp new ord">
        <pc:chgData name="S, Mahaarunachalam" userId="S::mahaarunachalams@presidio.com::5371e497-4d62-4c88-bb92-b6e7ccff713a" providerId="AD" clId="Web-{6A2F9A7D-9CA0-BE2F-74B3-84DA90ADEF73}" dt="2024-08-29T10:42:31.833" v="10"/>
        <pc:sldMkLst>
          <pc:docMk/>
          <pc:sldMk cId="1707260215" sldId="1713476520"/>
        </pc:sldMkLst>
        <pc:spChg chg="mod">
          <ac:chgData name="S, Mahaarunachalam" userId="S::mahaarunachalams@presidio.com::5371e497-4d62-4c88-bb92-b6e7ccff713a" providerId="AD" clId="Web-{6A2F9A7D-9CA0-BE2F-74B3-84DA90ADEF73}" dt="2024-08-29T10:42:28.943" v="9" actId="20577"/>
          <ac:spMkLst>
            <pc:docMk/>
            <pc:sldMk cId="1707260215" sldId="1713476520"/>
            <ac:spMk id="2" creationId="{2DF88E42-EF90-E5B4-4A2B-360A01D1204B}"/>
          </ac:spMkLst>
        </pc:spChg>
        <pc:spChg chg="del">
          <ac:chgData name="S, Mahaarunachalam" userId="S::mahaarunachalams@presidio.com::5371e497-4d62-4c88-bb92-b6e7ccff713a" providerId="AD" clId="Web-{6A2F9A7D-9CA0-BE2F-74B3-84DA90ADEF73}" dt="2024-08-29T10:42:31.833" v="10"/>
          <ac:spMkLst>
            <pc:docMk/>
            <pc:sldMk cId="1707260215" sldId="1713476520"/>
            <ac:spMk id="3" creationId="{A8E2342E-BDDA-FAA1-EEA7-5F152667582A}"/>
          </ac:spMkLst>
        </pc:spChg>
      </pc:sldChg>
    </pc:docChg>
  </pc:docChgLst>
  <pc:docChgLst>
    <pc:chgData name="V, Vignesh" userId="S::vigneshv@presidio.com::4dc2d828-f446-47cd-a854-004415eb67c0" providerId="AD" clId="Web-{1BF1073D-451F-A2BA-69E9-52D224757482}"/>
    <pc:docChg chg="modSld">
      <pc:chgData name="V, Vignesh" userId="S::vigneshv@presidio.com::4dc2d828-f446-47cd-a854-004415eb67c0" providerId="AD" clId="Web-{1BF1073D-451F-A2BA-69E9-52D224757482}" dt="2024-08-24T05:50:58.904" v="321" actId="20577"/>
      <pc:docMkLst>
        <pc:docMk/>
      </pc:docMkLst>
      <pc:sldChg chg="delSp modSp">
        <pc:chgData name="V, Vignesh" userId="S::vigneshv@presidio.com::4dc2d828-f446-47cd-a854-004415eb67c0" providerId="AD" clId="Web-{1BF1073D-451F-A2BA-69E9-52D224757482}" dt="2024-08-24T05:04:18.318" v="35" actId="20577"/>
        <pc:sldMkLst>
          <pc:docMk/>
          <pc:sldMk cId="2634553812" sldId="256"/>
        </pc:sldMkLst>
        <pc:spChg chg="mod">
          <ac:chgData name="V, Vignesh" userId="S::vigneshv@presidio.com::4dc2d828-f446-47cd-a854-004415eb67c0" providerId="AD" clId="Web-{1BF1073D-451F-A2BA-69E9-52D224757482}" dt="2024-08-24T05:04:18.318" v="35" actId="20577"/>
          <ac:spMkLst>
            <pc:docMk/>
            <pc:sldMk cId="2634553812" sldId="256"/>
            <ac:spMk id="2" creationId="{C18680CC-566C-C244-9527-A6DE0691F58D}"/>
          </ac:spMkLst>
        </pc:spChg>
        <pc:spChg chg="del mod">
          <ac:chgData name="V, Vignesh" userId="S::vigneshv@presidio.com::4dc2d828-f446-47cd-a854-004415eb67c0" providerId="AD" clId="Web-{1BF1073D-451F-A2BA-69E9-52D224757482}" dt="2024-08-24T05:04:10.146" v="34"/>
          <ac:spMkLst>
            <pc:docMk/>
            <pc:sldMk cId="2634553812" sldId="256"/>
            <ac:spMk id="16" creationId="{B2F9FC59-5BCA-7B47-962B-53D64480DB19}"/>
          </ac:spMkLst>
        </pc:spChg>
      </pc:sldChg>
      <pc:sldChg chg="modSp">
        <pc:chgData name="V, Vignesh" userId="S::vigneshv@presidio.com::4dc2d828-f446-47cd-a854-004415eb67c0" providerId="AD" clId="Web-{1BF1073D-451F-A2BA-69E9-52D224757482}" dt="2024-08-24T05:35:34.274" v="223" actId="20577"/>
        <pc:sldMkLst>
          <pc:docMk/>
          <pc:sldMk cId="499322961" sldId="259"/>
        </pc:sldMkLst>
        <pc:spChg chg="mod">
          <ac:chgData name="V, Vignesh" userId="S::vigneshv@presidio.com::4dc2d828-f446-47cd-a854-004415eb67c0" providerId="AD" clId="Web-{1BF1073D-451F-A2BA-69E9-52D224757482}" dt="2024-08-24T05:35:34.274" v="223" actId="20577"/>
          <ac:spMkLst>
            <pc:docMk/>
            <pc:sldMk cId="499322961" sldId="259"/>
            <ac:spMk id="2" creationId="{B4C141F3-C910-EDBB-3755-24B54159B89C}"/>
          </ac:spMkLst>
        </pc:spChg>
        <pc:spChg chg="mod">
          <ac:chgData name="V, Vignesh" userId="S::vigneshv@presidio.com::4dc2d828-f446-47cd-a854-004415eb67c0" providerId="AD" clId="Web-{1BF1073D-451F-A2BA-69E9-52D224757482}" dt="2024-08-24T05:20:09.452" v="41" actId="20577"/>
          <ac:spMkLst>
            <pc:docMk/>
            <pc:sldMk cId="499322961" sldId="259"/>
            <ac:spMk id="13" creationId="{30380858-0A9D-F54F-877B-38FC2496B40E}"/>
          </ac:spMkLst>
        </pc:spChg>
      </pc:sldChg>
      <pc:sldChg chg="addSp delSp modSp">
        <pc:chgData name="V, Vignesh" userId="S::vigneshv@presidio.com::4dc2d828-f446-47cd-a854-004415eb67c0" providerId="AD" clId="Web-{1BF1073D-451F-A2BA-69E9-52D224757482}" dt="2024-08-24T05:50:36.857" v="313" actId="20577"/>
        <pc:sldMkLst>
          <pc:docMk/>
          <pc:sldMk cId="2575350547" sldId="1713476478"/>
        </pc:sldMkLst>
        <pc:spChg chg="mod">
          <ac:chgData name="V, Vignesh" userId="S::vigneshv@presidio.com::4dc2d828-f446-47cd-a854-004415eb67c0" providerId="AD" clId="Web-{1BF1073D-451F-A2BA-69E9-52D224757482}" dt="2024-08-24T05:50:36.857" v="313" actId="20577"/>
          <ac:spMkLst>
            <pc:docMk/>
            <pc:sldMk cId="2575350547" sldId="1713476478"/>
            <ac:spMk id="12" creationId="{56D08BCA-9780-FD43-C17E-6C65685AE355}"/>
          </ac:spMkLst>
        </pc:spChg>
        <pc:picChg chg="del">
          <ac:chgData name="V, Vignesh" userId="S::vigneshv@presidio.com::4dc2d828-f446-47cd-a854-004415eb67c0" providerId="AD" clId="Web-{1BF1073D-451F-A2BA-69E9-52D224757482}" dt="2024-08-24T05:47:40.490" v="277"/>
          <ac:picMkLst>
            <pc:docMk/>
            <pc:sldMk cId="2575350547" sldId="1713476478"/>
            <ac:picMk id="3" creationId="{6A865DE9-7009-604B-74BC-29B97F3AD3DE}"/>
          </ac:picMkLst>
        </pc:picChg>
        <pc:picChg chg="del">
          <ac:chgData name="V, Vignesh" userId="S::vigneshv@presidio.com::4dc2d828-f446-47cd-a854-004415eb67c0" providerId="AD" clId="Web-{1BF1073D-451F-A2BA-69E9-52D224757482}" dt="2024-08-24T05:47:41.693" v="278"/>
          <ac:picMkLst>
            <pc:docMk/>
            <pc:sldMk cId="2575350547" sldId="1713476478"/>
            <ac:picMk id="6" creationId="{84041D59-7E46-13F3-B4D3-CFAD466292C9}"/>
          </ac:picMkLst>
        </pc:picChg>
        <pc:picChg chg="add mod modCrop">
          <ac:chgData name="V, Vignesh" userId="S::vigneshv@presidio.com::4dc2d828-f446-47cd-a854-004415eb67c0" providerId="AD" clId="Web-{1BF1073D-451F-A2BA-69E9-52D224757482}" dt="2024-08-24T05:50:11.293" v="286"/>
          <ac:picMkLst>
            <pc:docMk/>
            <pc:sldMk cId="2575350547" sldId="1713476478"/>
            <ac:picMk id="7" creationId="{F4774675-36BB-66E1-D641-985092987104}"/>
          </ac:picMkLst>
        </pc:picChg>
      </pc:sldChg>
      <pc:sldChg chg="addSp delSp modSp">
        <pc:chgData name="V, Vignesh" userId="S::vigneshv@presidio.com::4dc2d828-f446-47cd-a854-004415eb67c0" providerId="AD" clId="Web-{1BF1073D-451F-A2BA-69E9-52D224757482}" dt="2024-08-24T05:40:35.661" v="270" actId="20577"/>
        <pc:sldMkLst>
          <pc:docMk/>
          <pc:sldMk cId="2630734207" sldId="1713476483"/>
        </pc:sldMkLst>
        <pc:spChg chg="add del mod">
          <ac:chgData name="V, Vignesh" userId="S::vigneshv@presidio.com::4dc2d828-f446-47cd-a854-004415eb67c0" providerId="AD" clId="Web-{1BF1073D-451F-A2BA-69E9-52D224757482}" dt="2024-08-24T05:40:35.661" v="270" actId="20577"/>
          <ac:spMkLst>
            <pc:docMk/>
            <pc:sldMk cId="2630734207" sldId="1713476483"/>
            <ac:spMk id="2" creationId="{B4C141F3-C910-EDBB-3755-24B54159B89C}"/>
          </ac:spMkLst>
        </pc:spChg>
        <pc:spChg chg="mod">
          <ac:chgData name="V, Vignesh" userId="S::vigneshv@presidio.com::4dc2d828-f446-47cd-a854-004415eb67c0" providerId="AD" clId="Web-{1BF1073D-451F-A2BA-69E9-52D224757482}" dt="2024-08-24T05:35:55.838" v="239" actId="20577"/>
          <ac:spMkLst>
            <pc:docMk/>
            <pc:sldMk cId="2630734207" sldId="1713476483"/>
            <ac:spMk id="13" creationId="{30380858-0A9D-F54F-877B-38FC2496B40E}"/>
          </ac:spMkLst>
        </pc:spChg>
      </pc:sldChg>
      <pc:sldChg chg="modSp">
        <pc:chgData name="V, Vignesh" userId="S::vigneshv@presidio.com::4dc2d828-f446-47cd-a854-004415eb67c0" providerId="AD" clId="Web-{1BF1073D-451F-A2BA-69E9-52D224757482}" dt="2024-08-24T05:50:58.904" v="321" actId="20577"/>
        <pc:sldMkLst>
          <pc:docMk/>
          <pc:sldMk cId="3933931871" sldId="1713476484"/>
        </pc:sldMkLst>
        <pc:spChg chg="mod">
          <ac:chgData name="V, Vignesh" userId="S::vigneshv@presidio.com::4dc2d828-f446-47cd-a854-004415eb67c0" providerId="AD" clId="Web-{1BF1073D-451F-A2BA-69E9-52D224757482}" dt="2024-08-24T05:50:58.904" v="321" actId="20577"/>
          <ac:spMkLst>
            <pc:docMk/>
            <pc:sldMk cId="3933931871" sldId="1713476484"/>
            <ac:spMk id="3" creationId="{1BE5E818-FC3A-90B0-C2AF-F69D3F45BBF0}"/>
          </ac:spMkLst>
        </pc:spChg>
      </pc:sldChg>
    </pc:docChg>
  </pc:docChgLst>
  <pc:docChgLst>
    <pc:chgData name="E, ArunPrasanth" userId="S::arunprasanth.e@presidio.com::5f50e2ed-b6ee-4847-b53e-69f96fafc607" providerId="AD" clId="Web-{A23C7E99-7703-14CF-304F-1745F6307656}"/>
    <pc:docChg chg="addSld modSld sldOrd modSection">
      <pc:chgData name="E, ArunPrasanth" userId="S::arunprasanth.e@presidio.com::5f50e2ed-b6ee-4847-b53e-69f96fafc607" providerId="AD" clId="Web-{A23C7E99-7703-14CF-304F-1745F6307656}" dt="2024-08-27T11:26:53.486" v="294" actId="20577"/>
      <pc:docMkLst>
        <pc:docMk/>
      </pc:docMkLst>
      <pc:sldChg chg="modSp">
        <pc:chgData name="E, ArunPrasanth" userId="S::arunprasanth.e@presidio.com::5f50e2ed-b6ee-4847-b53e-69f96fafc607" providerId="AD" clId="Web-{A23C7E99-7703-14CF-304F-1745F6307656}" dt="2024-08-27T11:26:53.486" v="294" actId="20577"/>
        <pc:sldMkLst>
          <pc:docMk/>
          <pc:sldMk cId="499322961" sldId="259"/>
        </pc:sldMkLst>
        <pc:spChg chg="mod">
          <ac:chgData name="E, ArunPrasanth" userId="S::arunprasanth.e@presidio.com::5f50e2ed-b6ee-4847-b53e-69f96fafc607" providerId="AD" clId="Web-{A23C7E99-7703-14CF-304F-1745F6307656}" dt="2024-08-27T11:26:53.486" v="294" actId="20577"/>
          <ac:spMkLst>
            <pc:docMk/>
            <pc:sldMk cId="499322961" sldId="259"/>
            <ac:spMk id="2" creationId="{B4C141F3-C910-EDBB-3755-24B54159B89C}"/>
          </ac:spMkLst>
        </pc:spChg>
      </pc:sldChg>
      <pc:sldChg chg="delSp modSp ord">
        <pc:chgData name="E, ArunPrasanth" userId="S::arunprasanth.e@presidio.com::5f50e2ed-b6ee-4847-b53e-69f96fafc607" providerId="AD" clId="Web-{A23C7E99-7703-14CF-304F-1745F6307656}" dt="2024-08-27T11:26:31.392" v="289" actId="20577"/>
        <pc:sldMkLst>
          <pc:docMk/>
          <pc:sldMk cId="2365546328" sldId="1713476485"/>
        </pc:sldMkLst>
        <pc:spChg chg="mod">
          <ac:chgData name="E, ArunPrasanth" userId="S::arunprasanth.e@presidio.com::5f50e2ed-b6ee-4847-b53e-69f96fafc607" providerId="AD" clId="Web-{A23C7E99-7703-14CF-304F-1745F6307656}" dt="2024-08-27T11:26:31.392" v="289" actId="20577"/>
          <ac:spMkLst>
            <pc:docMk/>
            <pc:sldMk cId="2365546328" sldId="1713476485"/>
            <ac:spMk id="3" creationId="{C409D993-F1EB-33EB-32A0-0ADCB07521FE}"/>
          </ac:spMkLst>
        </pc:spChg>
        <pc:picChg chg="del">
          <ac:chgData name="E, ArunPrasanth" userId="S::arunprasanth.e@presidio.com::5f50e2ed-b6ee-4847-b53e-69f96fafc607" providerId="AD" clId="Web-{A23C7E99-7703-14CF-304F-1745F6307656}" dt="2024-08-27T11:19:58.300" v="239"/>
          <ac:picMkLst>
            <pc:docMk/>
            <pc:sldMk cId="2365546328" sldId="1713476485"/>
            <ac:picMk id="5" creationId="{DAE39F61-97FB-606A-FFFE-F1116C15A6C6}"/>
          </ac:picMkLst>
        </pc:picChg>
      </pc:sldChg>
      <pc:sldChg chg="delSp modSp">
        <pc:chgData name="E, ArunPrasanth" userId="S::arunprasanth.e@presidio.com::5f50e2ed-b6ee-4847-b53e-69f96fafc607" providerId="AD" clId="Web-{A23C7E99-7703-14CF-304F-1745F6307656}" dt="2024-08-27T11:06:17.724" v="165" actId="20577"/>
        <pc:sldMkLst>
          <pc:docMk/>
          <pc:sldMk cId="170654177" sldId="1713476486"/>
        </pc:sldMkLst>
        <pc:spChg chg="mod">
          <ac:chgData name="E, ArunPrasanth" userId="S::arunprasanth.e@presidio.com::5f50e2ed-b6ee-4847-b53e-69f96fafc607" providerId="AD" clId="Web-{A23C7E99-7703-14CF-304F-1745F6307656}" dt="2024-08-27T11:02:57.436" v="126" actId="20577"/>
          <ac:spMkLst>
            <pc:docMk/>
            <pc:sldMk cId="170654177" sldId="1713476486"/>
            <ac:spMk id="2" creationId="{F0EF323B-BAB0-9771-8D02-478DF935CC57}"/>
          </ac:spMkLst>
        </pc:spChg>
        <pc:spChg chg="mod">
          <ac:chgData name="E, ArunPrasanth" userId="S::arunprasanth.e@presidio.com::5f50e2ed-b6ee-4847-b53e-69f96fafc607" providerId="AD" clId="Web-{A23C7E99-7703-14CF-304F-1745F6307656}" dt="2024-08-27T11:06:17.724" v="165" actId="20577"/>
          <ac:spMkLst>
            <pc:docMk/>
            <pc:sldMk cId="170654177" sldId="1713476486"/>
            <ac:spMk id="3" creationId="{C409D993-F1EB-33EB-32A0-0ADCB07521FE}"/>
          </ac:spMkLst>
        </pc:spChg>
        <pc:picChg chg="del">
          <ac:chgData name="E, ArunPrasanth" userId="S::arunprasanth.e@presidio.com::5f50e2ed-b6ee-4847-b53e-69f96fafc607" providerId="AD" clId="Web-{A23C7E99-7703-14CF-304F-1745F6307656}" dt="2024-08-27T11:03:49.328" v="134"/>
          <ac:picMkLst>
            <pc:docMk/>
            <pc:sldMk cId="170654177" sldId="1713476486"/>
            <ac:picMk id="6" creationId="{321513F9-0F6B-0E31-D0EF-D91AD826ED10}"/>
          </ac:picMkLst>
        </pc:picChg>
      </pc:sldChg>
      <pc:sldChg chg="addSp modSp">
        <pc:chgData name="E, ArunPrasanth" userId="S::arunprasanth.e@presidio.com::5f50e2ed-b6ee-4847-b53e-69f96fafc607" providerId="AD" clId="Web-{A23C7E99-7703-14CF-304F-1745F6307656}" dt="2024-08-27T11:06:02.349" v="161" actId="20577"/>
        <pc:sldMkLst>
          <pc:docMk/>
          <pc:sldMk cId="1879842638" sldId="1713476487"/>
        </pc:sldMkLst>
        <pc:spChg chg="mod">
          <ac:chgData name="E, ArunPrasanth" userId="S::arunprasanth.e@presidio.com::5f50e2ed-b6ee-4847-b53e-69f96fafc607" providerId="AD" clId="Web-{A23C7E99-7703-14CF-304F-1745F6307656}" dt="2024-08-27T11:06:02.349" v="161" actId="20577"/>
          <ac:spMkLst>
            <pc:docMk/>
            <pc:sldMk cId="1879842638" sldId="1713476487"/>
            <ac:spMk id="2" creationId="{F0EF323B-BAB0-9771-8D02-478DF935CC57}"/>
          </ac:spMkLst>
        </pc:spChg>
        <pc:spChg chg="mod">
          <ac:chgData name="E, ArunPrasanth" userId="S::arunprasanth.e@presidio.com::5f50e2ed-b6ee-4847-b53e-69f96fafc607" providerId="AD" clId="Web-{A23C7E99-7703-14CF-304F-1745F6307656}" dt="2024-08-27T11:05:35.973" v="145" actId="20577"/>
          <ac:spMkLst>
            <pc:docMk/>
            <pc:sldMk cId="1879842638" sldId="1713476487"/>
            <ac:spMk id="3" creationId="{C409D993-F1EB-33EB-32A0-0ADCB07521FE}"/>
          </ac:spMkLst>
        </pc:spChg>
        <pc:picChg chg="add mod">
          <ac:chgData name="E, ArunPrasanth" userId="S::arunprasanth.e@presidio.com::5f50e2ed-b6ee-4847-b53e-69f96fafc607" providerId="AD" clId="Web-{A23C7E99-7703-14CF-304F-1745F6307656}" dt="2024-08-27T11:05:50.567" v="153" actId="1076"/>
          <ac:picMkLst>
            <pc:docMk/>
            <pc:sldMk cId="1879842638" sldId="1713476487"/>
            <ac:picMk id="5" creationId="{306B53C2-FF09-98C4-7BA3-350022695321}"/>
          </ac:picMkLst>
        </pc:picChg>
      </pc:sldChg>
      <pc:sldChg chg="modSp ord">
        <pc:chgData name="E, ArunPrasanth" userId="S::arunprasanth.e@presidio.com::5f50e2ed-b6ee-4847-b53e-69f96fafc607" providerId="AD" clId="Web-{A23C7E99-7703-14CF-304F-1745F6307656}" dt="2024-08-27T11:09:00.433" v="182" actId="20577"/>
        <pc:sldMkLst>
          <pc:docMk/>
          <pc:sldMk cId="1129775685" sldId="1713476488"/>
        </pc:sldMkLst>
        <pc:spChg chg="mod">
          <ac:chgData name="E, ArunPrasanth" userId="S::arunprasanth.e@presidio.com::5f50e2ed-b6ee-4847-b53e-69f96fafc607" providerId="AD" clId="Web-{A23C7E99-7703-14CF-304F-1745F6307656}" dt="2024-08-27T11:09:00.433" v="182" actId="20577"/>
          <ac:spMkLst>
            <pc:docMk/>
            <pc:sldMk cId="1129775685" sldId="1713476488"/>
            <ac:spMk id="3" creationId="{C409D993-F1EB-33EB-32A0-0ADCB07521FE}"/>
          </ac:spMkLst>
        </pc:spChg>
      </pc:sldChg>
      <pc:sldChg chg="modSp ord">
        <pc:chgData name="E, ArunPrasanth" userId="S::arunprasanth.e@presidio.com::5f50e2ed-b6ee-4847-b53e-69f96fafc607" providerId="AD" clId="Web-{A23C7E99-7703-14CF-304F-1745F6307656}" dt="2024-08-27T11:08:45.807" v="178" actId="20577"/>
        <pc:sldMkLst>
          <pc:docMk/>
          <pc:sldMk cId="950853754" sldId="1713476489"/>
        </pc:sldMkLst>
        <pc:spChg chg="mod">
          <ac:chgData name="E, ArunPrasanth" userId="S::arunprasanth.e@presidio.com::5f50e2ed-b6ee-4847-b53e-69f96fafc607" providerId="AD" clId="Web-{A23C7E99-7703-14CF-304F-1745F6307656}" dt="2024-08-27T11:08:45.807" v="178" actId="20577"/>
          <ac:spMkLst>
            <pc:docMk/>
            <pc:sldMk cId="950853754" sldId="1713476489"/>
            <ac:spMk id="2" creationId="{F0EF323B-BAB0-9771-8D02-478DF935CC57}"/>
          </ac:spMkLst>
        </pc:spChg>
      </pc:sldChg>
      <pc:sldChg chg="ord">
        <pc:chgData name="E, ArunPrasanth" userId="S::arunprasanth.e@presidio.com::5f50e2ed-b6ee-4847-b53e-69f96fafc607" providerId="AD" clId="Web-{A23C7E99-7703-14CF-304F-1745F6307656}" dt="2024-08-27T10:43:22.707" v="46"/>
        <pc:sldMkLst>
          <pc:docMk/>
          <pc:sldMk cId="3515872456" sldId="1713476490"/>
        </pc:sldMkLst>
      </pc:sldChg>
      <pc:sldChg chg="ord">
        <pc:chgData name="E, ArunPrasanth" userId="S::arunprasanth.e@presidio.com::5f50e2ed-b6ee-4847-b53e-69f96fafc607" providerId="AD" clId="Web-{A23C7E99-7703-14CF-304F-1745F6307656}" dt="2024-08-27T11:14:02.865" v="190"/>
        <pc:sldMkLst>
          <pc:docMk/>
          <pc:sldMk cId="2714140294" sldId="1713476491"/>
        </pc:sldMkLst>
      </pc:sldChg>
      <pc:sldChg chg="modSp">
        <pc:chgData name="E, ArunPrasanth" userId="S::arunprasanth.e@presidio.com::5f50e2ed-b6ee-4847-b53e-69f96fafc607" providerId="AD" clId="Web-{A23C7E99-7703-14CF-304F-1745F6307656}" dt="2024-08-27T11:01:07.854" v="124" actId="20577"/>
        <pc:sldMkLst>
          <pc:docMk/>
          <pc:sldMk cId="2031184030" sldId="1713476496"/>
        </pc:sldMkLst>
        <pc:spChg chg="mod">
          <ac:chgData name="E, ArunPrasanth" userId="S::arunprasanth.e@presidio.com::5f50e2ed-b6ee-4847-b53e-69f96fafc607" providerId="AD" clId="Web-{A23C7E99-7703-14CF-304F-1745F6307656}" dt="2024-08-27T11:01:07.854" v="124" actId="20577"/>
          <ac:spMkLst>
            <pc:docMk/>
            <pc:sldMk cId="2031184030" sldId="1713476496"/>
            <ac:spMk id="9" creationId="{63F012CF-DFF2-D686-1593-B9D14509A263}"/>
          </ac:spMkLst>
        </pc:spChg>
      </pc:sldChg>
      <pc:sldChg chg="ord">
        <pc:chgData name="E, ArunPrasanth" userId="S::arunprasanth.e@presidio.com::5f50e2ed-b6ee-4847-b53e-69f96fafc607" providerId="AD" clId="Web-{A23C7E99-7703-14CF-304F-1745F6307656}" dt="2024-08-27T10:59:20.491" v="64"/>
        <pc:sldMkLst>
          <pc:docMk/>
          <pc:sldMk cId="1579207443" sldId="1713476498"/>
        </pc:sldMkLst>
      </pc:sldChg>
      <pc:sldChg chg="ord">
        <pc:chgData name="E, ArunPrasanth" userId="S::arunprasanth.e@presidio.com::5f50e2ed-b6ee-4847-b53e-69f96fafc607" providerId="AD" clId="Web-{A23C7E99-7703-14CF-304F-1745F6307656}" dt="2024-08-27T11:00:34.368" v="107"/>
        <pc:sldMkLst>
          <pc:docMk/>
          <pc:sldMk cId="3901176410" sldId="1713476506"/>
        </pc:sldMkLst>
      </pc:sldChg>
      <pc:sldChg chg="ord">
        <pc:chgData name="E, ArunPrasanth" userId="S::arunprasanth.e@presidio.com::5f50e2ed-b6ee-4847-b53e-69f96fafc607" providerId="AD" clId="Web-{A23C7E99-7703-14CF-304F-1745F6307656}" dt="2024-08-27T11:00:34.368" v="106"/>
        <pc:sldMkLst>
          <pc:docMk/>
          <pc:sldMk cId="2107274993" sldId="1713476508"/>
        </pc:sldMkLst>
      </pc:sldChg>
      <pc:sldChg chg="ord">
        <pc:chgData name="E, ArunPrasanth" userId="S::arunprasanth.e@presidio.com::5f50e2ed-b6ee-4847-b53e-69f96fafc607" providerId="AD" clId="Web-{A23C7E99-7703-14CF-304F-1745F6307656}" dt="2024-08-27T11:00:34.368" v="105"/>
        <pc:sldMkLst>
          <pc:docMk/>
          <pc:sldMk cId="3289810303" sldId="1713476509"/>
        </pc:sldMkLst>
      </pc:sldChg>
      <pc:sldChg chg="modSp ord">
        <pc:chgData name="E, ArunPrasanth" userId="S::arunprasanth.e@presidio.com::5f50e2ed-b6ee-4847-b53e-69f96fafc607" providerId="AD" clId="Web-{A23C7E99-7703-14CF-304F-1745F6307656}" dt="2024-08-27T11:09:23.840" v="185" actId="20577"/>
        <pc:sldMkLst>
          <pc:docMk/>
          <pc:sldMk cId="2952154141" sldId="1713476510"/>
        </pc:sldMkLst>
        <pc:spChg chg="mod">
          <ac:chgData name="E, ArunPrasanth" userId="S::arunprasanth.e@presidio.com::5f50e2ed-b6ee-4847-b53e-69f96fafc607" providerId="AD" clId="Web-{A23C7E99-7703-14CF-304F-1745F6307656}" dt="2024-08-27T11:09:23.840" v="185" actId="20577"/>
          <ac:spMkLst>
            <pc:docMk/>
            <pc:sldMk cId="2952154141" sldId="1713476510"/>
            <ac:spMk id="6" creationId="{4F9C52A2-785C-05BB-31EA-5FC54CD938B1}"/>
          </ac:spMkLst>
        </pc:spChg>
      </pc:sldChg>
      <pc:sldChg chg="modSp ord">
        <pc:chgData name="E, ArunPrasanth" userId="S::arunprasanth.e@presidio.com::5f50e2ed-b6ee-4847-b53e-69f96fafc607" providerId="AD" clId="Web-{A23C7E99-7703-14CF-304F-1745F6307656}" dt="2024-08-27T11:09:04.308" v="183" actId="20577"/>
        <pc:sldMkLst>
          <pc:docMk/>
          <pc:sldMk cId="605709517" sldId="1713476512"/>
        </pc:sldMkLst>
        <pc:spChg chg="mod">
          <ac:chgData name="E, ArunPrasanth" userId="S::arunprasanth.e@presidio.com::5f50e2ed-b6ee-4847-b53e-69f96fafc607" providerId="AD" clId="Web-{A23C7E99-7703-14CF-304F-1745F6307656}" dt="2024-08-27T11:09:04.308" v="183" actId="20577"/>
          <ac:spMkLst>
            <pc:docMk/>
            <pc:sldMk cId="605709517" sldId="1713476512"/>
            <ac:spMk id="3" creationId="{C409D993-F1EB-33EB-32A0-0ADCB07521FE}"/>
          </ac:spMkLst>
        </pc:spChg>
      </pc:sldChg>
      <pc:sldChg chg="modSp add ord replId">
        <pc:chgData name="E, ArunPrasanth" userId="S::arunprasanth.e@presidio.com::5f50e2ed-b6ee-4847-b53e-69f96fafc607" providerId="AD" clId="Web-{A23C7E99-7703-14CF-304F-1745F6307656}" dt="2024-08-27T10:58:52.037" v="60" actId="20577"/>
        <pc:sldMkLst>
          <pc:docMk/>
          <pc:sldMk cId="114131848" sldId="1713476513"/>
        </pc:sldMkLst>
        <pc:spChg chg="mod">
          <ac:chgData name="E, ArunPrasanth" userId="S::arunprasanth.e@presidio.com::5f50e2ed-b6ee-4847-b53e-69f96fafc607" providerId="AD" clId="Web-{A23C7E99-7703-14CF-304F-1745F6307656}" dt="2024-08-27T10:58:52.037" v="60" actId="20577"/>
          <ac:spMkLst>
            <pc:docMk/>
            <pc:sldMk cId="114131848" sldId="1713476513"/>
            <ac:spMk id="9" creationId="{B0133CB2-0FF4-FDE5-483B-46115C882B80}"/>
          </ac:spMkLst>
        </pc:spChg>
      </pc:sldChg>
      <pc:sldChg chg="addSp delSp modSp new">
        <pc:chgData name="E, ArunPrasanth" userId="S::arunprasanth.e@presidio.com::5f50e2ed-b6ee-4847-b53e-69f96fafc607" providerId="AD" clId="Web-{A23C7E99-7703-14CF-304F-1745F6307656}" dt="2024-08-27T11:14:46.476" v="212" actId="20577"/>
        <pc:sldMkLst>
          <pc:docMk/>
          <pc:sldMk cId="3408012640" sldId="1713476514"/>
        </pc:sldMkLst>
        <pc:spChg chg="mod">
          <ac:chgData name="E, ArunPrasanth" userId="S::arunprasanth.e@presidio.com::5f50e2ed-b6ee-4847-b53e-69f96fafc607" providerId="AD" clId="Web-{A23C7E99-7703-14CF-304F-1745F6307656}" dt="2024-08-27T11:14:46.476" v="212" actId="20577"/>
          <ac:spMkLst>
            <pc:docMk/>
            <pc:sldMk cId="3408012640" sldId="1713476514"/>
            <ac:spMk id="2" creationId="{5CDE6F9C-6BDC-ECE3-74CE-C5FA70857573}"/>
          </ac:spMkLst>
        </pc:spChg>
        <pc:spChg chg="del">
          <ac:chgData name="E, ArunPrasanth" userId="S::arunprasanth.e@presidio.com::5f50e2ed-b6ee-4847-b53e-69f96fafc607" providerId="AD" clId="Web-{A23C7E99-7703-14CF-304F-1745F6307656}" dt="2024-08-27T11:13:02.910" v="187"/>
          <ac:spMkLst>
            <pc:docMk/>
            <pc:sldMk cId="3408012640" sldId="1713476514"/>
            <ac:spMk id="3" creationId="{3561247D-C079-8AD0-A92E-9DA79E7B71D2}"/>
          </ac:spMkLst>
        </pc:spChg>
        <pc:picChg chg="add mod ord">
          <ac:chgData name="E, ArunPrasanth" userId="S::arunprasanth.e@presidio.com::5f50e2ed-b6ee-4847-b53e-69f96fafc607" providerId="AD" clId="Web-{A23C7E99-7703-14CF-304F-1745F6307656}" dt="2024-08-27T11:13:02.910" v="187"/>
          <ac:picMkLst>
            <pc:docMk/>
            <pc:sldMk cId="3408012640" sldId="1713476514"/>
            <ac:picMk id="5" creationId="{C0E29D79-A0FF-D8AD-D8AE-DB4227E263CB}"/>
          </ac:picMkLst>
        </pc:picChg>
      </pc:sldChg>
      <pc:sldChg chg="addSp delSp modSp new">
        <pc:chgData name="E, ArunPrasanth" userId="S::arunprasanth.e@presidio.com::5f50e2ed-b6ee-4847-b53e-69f96fafc607" providerId="AD" clId="Web-{A23C7E99-7703-14CF-304F-1745F6307656}" dt="2024-08-27T11:15:14.118" v="227" actId="20577"/>
        <pc:sldMkLst>
          <pc:docMk/>
          <pc:sldMk cId="4055486502" sldId="1713476515"/>
        </pc:sldMkLst>
        <pc:spChg chg="mod">
          <ac:chgData name="E, ArunPrasanth" userId="S::arunprasanth.e@presidio.com::5f50e2ed-b6ee-4847-b53e-69f96fafc607" providerId="AD" clId="Web-{A23C7E99-7703-14CF-304F-1745F6307656}" dt="2024-08-27T11:15:14.118" v="227" actId="20577"/>
          <ac:spMkLst>
            <pc:docMk/>
            <pc:sldMk cId="4055486502" sldId="1713476515"/>
            <ac:spMk id="2" creationId="{35DF3DF8-A69E-4158-E508-2A237AC84B20}"/>
          </ac:spMkLst>
        </pc:spChg>
        <pc:spChg chg="del">
          <ac:chgData name="E, ArunPrasanth" userId="S::arunprasanth.e@presidio.com::5f50e2ed-b6ee-4847-b53e-69f96fafc607" providerId="AD" clId="Web-{A23C7E99-7703-14CF-304F-1745F6307656}" dt="2024-08-27T11:13:46.943" v="189"/>
          <ac:spMkLst>
            <pc:docMk/>
            <pc:sldMk cId="4055486502" sldId="1713476515"/>
            <ac:spMk id="3" creationId="{5F7B4C84-D175-B2A3-6E65-A588C071568C}"/>
          </ac:spMkLst>
        </pc:spChg>
        <pc:picChg chg="add mod ord">
          <ac:chgData name="E, ArunPrasanth" userId="S::arunprasanth.e@presidio.com::5f50e2ed-b6ee-4847-b53e-69f96fafc607" providerId="AD" clId="Web-{A23C7E99-7703-14CF-304F-1745F6307656}" dt="2024-08-27T11:13:46.943" v="189"/>
          <ac:picMkLst>
            <pc:docMk/>
            <pc:sldMk cId="4055486502" sldId="1713476515"/>
            <ac:picMk id="5" creationId="{61AC3645-A9B2-96DD-035D-99323AACB74D}"/>
          </ac:picMkLst>
        </pc:picChg>
      </pc:sldChg>
      <pc:sldChg chg="addSp delSp modSp new">
        <pc:chgData name="E, ArunPrasanth" userId="S::arunprasanth.e@presidio.com::5f50e2ed-b6ee-4847-b53e-69f96fafc607" providerId="AD" clId="Web-{A23C7E99-7703-14CF-304F-1745F6307656}" dt="2024-08-27T11:22:13.742" v="262" actId="20577"/>
        <pc:sldMkLst>
          <pc:docMk/>
          <pc:sldMk cId="1051062478" sldId="1713476516"/>
        </pc:sldMkLst>
        <pc:spChg chg="mod">
          <ac:chgData name="E, ArunPrasanth" userId="S::arunprasanth.e@presidio.com::5f50e2ed-b6ee-4847-b53e-69f96fafc607" providerId="AD" clId="Web-{A23C7E99-7703-14CF-304F-1745F6307656}" dt="2024-08-27T11:22:13.742" v="262" actId="20577"/>
          <ac:spMkLst>
            <pc:docMk/>
            <pc:sldMk cId="1051062478" sldId="1713476516"/>
            <ac:spMk id="2" creationId="{B1EA8C33-CB3D-89DA-F1E9-0C7E7CC48064}"/>
          </ac:spMkLst>
        </pc:spChg>
        <pc:spChg chg="del">
          <ac:chgData name="E, ArunPrasanth" userId="S::arunprasanth.e@presidio.com::5f50e2ed-b6ee-4847-b53e-69f96fafc607" providerId="AD" clId="Web-{A23C7E99-7703-14CF-304F-1745F6307656}" dt="2024-08-27T11:22:02.695" v="261"/>
          <ac:spMkLst>
            <pc:docMk/>
            <pc:sldMk cId="1051062478" sldId="1713476516"/>
            <ac:spMk id="3" creationId="{F1432803-1911-3533-FFAC-0ED40D4F2DC3}"/>
          </ac:spMkLst>
        </pc:spChg>
        <pc:picChg chg="add mod ord">
          <ac:chgData name="E, ArunPrasanth" userId="S::arunprasanth.e@presidio.com::5f50e2ed-b6ee-4847-b53e-69f96fafc607" providerId="AD" clId="Web-{A23C7E99-7703-14CF-304F-1745F6307656}" dt="2024-08-27T11:22:02.695" v="261"/>
          <ac:picMkLst>
            <pc:docMk/>
            <pc:sldMk cId="1051062478" sldId="1713476516"/>
            <ac:picMk id="5" creationId="{9F7F9D00-DAEF-C05E-98DC-B598F9724092}"/>
          </ac:picMkLst>
        </pc:picChg>
      </pc:sldChg>
    </pc:docChg>
  </pc:docChgLst>
  <pc:docChgLst>
    <pc:chgData name="Ali, Azeemushan" userId="S::azeemushanali@presidio.com::a9ea1b54-1871-4118-899f-fbedd19267af" providerId="AD" clId="Web-{B6D3636A-E106-754D-B111-F12A522A9885}"/>
    <pc:docChg chg="modSld">
      <pc:chgData name="Ali, Azeemushan" userId="S::azeemushanali@presidio.com::a9ea1b54-1871-4118-899f-fbedd19267af" providerId="AD" clId="Web-{B6D3636A-E106-754D-B111-F12A522A9885}" dt="2024-08-27T07:33:58.552" v="26" actId="20577"/>
      <pc:docMkLst>
        <pc:docMk/>
      </pc:docMkLst>
      <pc:sldChg chg="modSp">
        <pc:chgData name="Ali, Azeemushan" userId="S::azeemushanali@presidio.com::a9ea1b54-1871-4118-899f-fbedd19267af" providerId="AD" clId="Web-{B6D3636A-E106-754D-B111-F12A522A9885}" dt="2024-08-27T07:33:58.552" v="26" actId="20577"/>
        <pc:sldMkLst>
          <pc:docMk/>
          <pc:sldMk cId="499322961" sldId="259"/>
        </pc:sldMkLst>
        <pc:spChg chg="mod">
          <ac:chgData name="Ali, Azeemushan" userId="S::azeemushanali@presidio.com::a9ea1b54-1871-4118-899f-fbedd19267af" providerId="AD" clId="Web-{B6D3636A-E106-754D-B111-F12A522A9885}" dt="2024-08-27T07:33:58.552" v="26" actId="20577"/>
          <ac:spMkLst>
            <pc:docMk/>
            <pc:sldMk cId="499322961" sldId="259"/>
            <ac:spMk id="2" creationId="{B4C141F3-C910-EDBB-3755-24B54159B89C}"/>
          </ac:spMkLst>
        </pc:spChg>
      </pc:sldChg>
    </pc:docChg>
  </pc:docChgLst>
  <pc:docChgLst>
    <pc:chgData name="E, ArunPrasanth" userId="S::arunprasanth.e@presidio.com::5f50e2ed-b6ee-4847-b53e-69f96fafc607" providerId="AD" clId="Web-{40B83430-4B1D-B216-8AD3-2E3911E6A8FD}"/>
    <pc:docChg chg="addSld modSld sldOrd modSection">
      <pc:chgData name="E, ArunPrasanth" userId="S::arunprasanth.e@presidio.com::5f50e2ed-b6ee-4847-b53e-69f96fafc607" providerId="AD" clId="Web-{40B83430-4B1D-B216-8AD3-2E3911E6A8FD}" dt="2024-08-28T09:16:23.971" v="15"/>
      <pc:docMkLst>
        <pc:docMk/>
      </pc:docMkLst>
      <pc:sldChg chg="delSp modSp new ord">
        <pc:chgData name="E, ArunPrasanth" userId="S::arunprasanth.e@presidio.com::5f50e2ed-b6ee-4847-b53e-69f96fafc607" providerId="AD" clId="Web-{40B83430-4B1D-B216-8AD3-2E3911E6A8FD}" dt="2024-08-28T09:16:23.971" v="15"/>
        <pc:sldMkLst>
          <pc:docMk/>
          <pc:sldMk cId="2068546606" sldId="1713476517"/>
        </pc:sldMkLst>
        <pc:spChg chg="mod">
          <ac:chgData name="E, ArunPrasanth" userId="S::arunprasanth.e@presidio.com::5f50e2ed-b6ee-4847-b53e-69f96fafc607" providerId="AD" clId="Web-{40B83430-4B1D-B216-8AD3-2E3911E6A8FD}" dt="2024-08-28T09:15:58.673" v="13" actId="20577"/>
          <ac:spMkLst>
            <pc:docMk/>
            <pc:sldMk cId="2068546606" sldId="1713476517"/>
            <ac:spMk id="2" creationId="{7D0F62EA-2843-1512-906D-2C12FAE3FAB9}"/>
          </ac:spMkLst>
        </pc:spChg>
        <pc:spChg chg="del">
          <ac:chgData name="E, ArunPrasanth" userId="S::arunprasanth.e@presidio.com::5f50e2ed-b6ee-4847-b53e-69f96fafc607" providerId="AD" clId="Web-{40B83430-4B1D-B216-8AD3-2E3911E6A8FD}" dt="2024-08-28T09:16:23.971" v="15"/>
          <ac:spMkLst>
            <pc:docMk/>
            <pc:sldMk cId="2068546606" sldId="1713476517"/>
            <ac:spMk id="3" creationId="{A3910EE2-9124-6DD9-90D3-AC74028AD6FA}"/>
          </ac:spMkLst>
        </pc:spChg>
      </pc:sldChg>
      <pc:sldChg chg="modSp new ord">
        <pc:chgData name="E, ArunPrasanth" userId="S::arunprasanth.e@presidio.com::5f50e2ed-b6ee-4847-b53e-69f96fafc607" providerId="AD" clId="Web-{40B83430-4B1D-B216-8AD3-2E3911E6A8FD}" dt="2024-08-28T09:16:01.892" v="14"/>
        <pc:sldMkLst>
          <pc:docMk/>
          <pc:sldMk cId="2821026989" sldId="1713476518"/>
        </pc:sldMkLst>
        <pc:spChg chg="mod">
          <ac:chgData name="E, ArunPrasanth" userId="S::arunprasanth.e@presidio.com::5f50e2ed-b6ee-4847-b53e-69f96fafc607" providerId="AD" clId="Web-{40B83430-4B1D-B216-8AD3-2E3911E6A8FD}" dt="2024-08-28T09:15:38.563" v="8" actId="20577"/>
          <ac:spMkLst>
            <pc:docMk/>
            <pc:sldMk cId="2821026989" sldId="1713476518"/>
            <ac:spMk id="2" creationId="{98CCBDFF-EC63-DE80-E412-8D79AC4B51F5}"/>
          </ac:spMkLst>
        </pc:spChg>
        <pc:spChg chg="mod">
          <ac:chgData name="E, ArunPrasanth" userId="S::arunprasanth.e@presidio.com::5f50e2ed-b6ee-4847-b53e-69f96fafc607" providerId="AD" clId="Web-{40B83430-4B1D-B216-8AD3-2E3911E6A8FD}" dt="2024-08-28T09:15:55.048" v="11" actId="20577"/>
          <ac:spMkLst>
            <pc:docMk/>
            <pc:sldMk cId="2821026989" sldId="1713476518"/>
            <ac:spMk id="3" creationId="{201A1F2B-5728-A4DE-EA93-3AB3AC2A9160}"/>
          </ac:spMkLst>
        </pc:spChg>
      </pc:sldChg>
    </pc:docChg>
  </pc:docChgLst>
  <pc:docChgLst>
    <pc:chgData name="M, Sundar" userId="S::sundarm@presidio.com::ca697c55-03be-4e9d-b7ac-2a79a71bf561" providerId="AD" clId="Web-{84477808-827E-9918-4B6D-9535421E288B}"/>
    <pc:docChg chg="modSld">
      <pc:chgData name="M, Sundar" userId="S::sundarm@presidio.com::ca697c55-03be-4e9d-b7ac-2a79a71bf561" providerId="AD" clId="Web-{84477808-827E-9918-4B6D-9535421E288B}" dt="2024-08-29T08:44:57.903" v="2" actId="20577"/>
      <pc:docMkLst>
        <pc:docMk/>
      </pc:docMkLst>
      <pc:sldChg chg="modSp">
        <pc:chgData name="M, Sundar" userId="S::sundarm@presidio.com::ca697c55-03be-4e9d-b7ac-2a79a71bf561" providerId="AD" clId="Web-{84477808-827E-9918-4B6D-9535421E288B}" dt="2024-08-29T08:44:57.903" v="2" actId="20577"/>
        <pc:sldMkLst>
          <pc:docMk/>
          <pc:sldMk cId="2821026989" sldId="1713476518"/>
        </pc:sldMkLst>
        <pc:spChg chg="mod">
          <ac:chgData name="M, Sundar" userId="S::sundarm@presidio.com::ca697c55-03be-4e9d-b7ac-2a79a71bf561" providerId="AD" clId="Web-{84477808-827E-9918-4B6D-9535421E288B}" dt="2024-08-29T08:44:57.903" v="2" actId="20577"/>
          <ac:spMkLst>
            <pc:docMk/>
            <pc:sldMk cId="2821026989" sldId="1713476518"/>
            <ac:spMk id="3" creationId="{201A1F2B-5728-A4DE-EA93-3AB3AC2A916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8C237CF-F718-D34A-891B-79C52356B80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Arial" panose="020B0604020202020204" pitchFamily="34" charset="0"/>
            </a:endParaRPr>
          </a:p>
        </p:txBody>
      </p:sp>
      <p:sp>
        <p:nvSpPr>
          <p:cNvPr id="3" name="Date Placeholder 2">
            <a:extLst>
              <a:ext uri="{FF2B5EF4-FFF2-40B4-BE49-F238E27FC236}">
                <a16:creationId xmlns:a16="http://schemas.microsoft.com/office/drawing/2014/main" id="{A3AB7B20-199D-3B4E-915C-4A211DD1E1F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95D8AF2-7F0C-B544-9A75-D1BD55689260}" type="datetimeFigureOut">
              <a:rPr lang="en-US" smtClean="0">
                <a:latin typeface="Arial" panose="020B0604020202020204" pitchFamily="34" charset="0"/>
              </a:rPr>
              <a:t>9/1/2024</a:t>
            </a:fld>
            <a:endParaRPr lang="en-US">
              <a:latin typeface="Arial" panose="020B0604020202020204" pitchFamily="34" charset="0"/>
            </a:endParaRPr>
          </a:p>
        </p:txBody>
      </p:sp>
      <p:sp>
        <p:nvSpPr>
          <p:cNvPr id="4" name="Footer Placeholder 3">
            <a:extLst>
              <a:ext uri="{FF2B5EF4-FFF2-40B4-BE49-F238E27FC236}">
                <a16:creationId xmlns:a16="http://schemas.microsoft.com/office/drawing/2014/main" id="{A7DFEEA6-E37A-954B-BB26-A2A59F7C5BC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Arial" panose="020B0604020202020204" pitchFamily="34" charset="0"/>
            </a:endParaRPr>
          </a:p>
        </p:txBody>
      </p:sp>
      <p:sp>
        <p:nvSpPr>
          <p:cNvPr id="5" name="Slide Number Placeholder 4">
            <a:extLst>
              <a:ext uri="{FF2B5EF4-FFF2-40B4-BE49-F238E27FC236}">
                <a16:creationId xmlns:a16="http://schemas.microsoft.com/office/drawing/2014/main" id="{ED8A6103-5618-6148-BA6C-FD75D97FE0D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720D15-75D5-1B4C-99A1-6CF932A3A47E}" type="slidenum">
              <a:rPr lang="en-US" smtClean="0">
                <a:latin typeface="Arial" panose="020B0604020202020204" pitchFamily="34" charset="0"/>
              </a:rPr>
              <a:t>‹#›</a:t>
            </a:fld>
            <a:endParaRPr lang="en-US">
              <a:latin typeface="Arial" panose="020B0604020202020204" pitchFamily="34" charset="0"/>
            </a:endParaRPr>
          </a:p>
        </p:txBody>
      </p:sp>
    </p:spTree>
    <p:extLst>
      <p:ext uri="{BB962C8B-B14F-4D97-AF65-F5344CB8AC3E}">
        <p14:creationId xmlns:p14="http://schemas.microsoft.com/office/powerpoint/2010/main" val="115480324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jpeg>
</file>

<file path=ppt/media/image23.jpeg>
</file>

<file path=ppt/media/image24.jpeg>
</file>

<file path=ppt/media/image25.jpeg>
</file>

<file path=ppt/media/image26.png>
</file>

<file path=ppt/media/image27.png>
</file>

<file path=ppt/media/image28.jpe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5.png>
</file>

<file path=ppt/media/image6.sv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panose="020B0604020202020204" pitchFamily="34"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panose="020B0604020202020204" pitchFamily="34" charset="0"/>
              </a:defRPr>
            </a:lvl1pPr>
          </a:lstStyle>
          <a:p>
            <a:fld id="{99A02FFF-13F5-354B-B9AE-00B16793C13F}" type="datetimeFigureOut">
              <a:rPr lang="en-US" smtClean="0"/>
              <a:pPr/>
              <a:t>9/1/2024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panose="020B0604020202020204"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panose="020B0604020202020204" pitchFamily="34" charset="0"/>
              </a:defRPr>
            </a:lvl1pPr>
          </a:lstStyle>
          <a:p>
            <a:fld id="{1C0F50B2-CB33-4249-B2AB-7FF8596952FC}" type="slidenum">
              <a:rPr lang="en-US" smtClean="0"/>
              <a:pPr/>
              <a:t>‹#›</a:t>
            </a:fld>
            <a:endParaRPr lang="en-US"/>
          </a:p>
        </p:txBody>
      </p:sp>
    </p:spTree>
    <p:extLst>
      <p:ext uri="{BB962C8B-B14F-4D97-AF65-F5344CB8AC3E}">
        <p14:creationId xmlns:p14="http://schemas.microsoft.com/office/powerpoint/2010/main" val="2915419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panose="020B0604020202020204" pitchFamily="34" charset="0"/>
        <a:ea typeface="+mn-ea"/>
        <a:cs typeface="+mn-cs"/>
      </a:defRPr>
    </a:lvl1pPr>
    <a:lvl2pPr marL="457200" algn="l" defTabSz="914400" rtl="0" eaLnBrk="1" latinLnBrk="0" hangingPunct="1">
      <a:defRPr sz="1200" b="0" i="0" kern="1200">
        <a:solidFill>
          <a:schemeClr val="tx1"/>
        </a:solidFill>
        <a:latin typeface="Arial" panose="020B0604020202020204" pitchFamily="34" charset="0"/>
        <a:ea typeface="+mn-ea"/>
        <a:cs typeface="+mn-cs"/>
      </a:defRPr>
    </a:lvl2pPr>
    <a:lvl3pPr marL="914400" algn="l" defTabSz="914400" rtl="0" eaLnBrk="1" latinLnBrk="0" hangingPunct="1">
      <a:defRPr sz="1200" b="0" i="0" kern="1200">
        <a:solidFill>
          <a:schemeClr val="tx1"/>
        </a:solidFill>
        <a:latin typeface="Arial" panose="020B0604020202020204" pitchFamily="34" charset="0"/>
        <a:ea typeface="+mn-ea"/>
        <a:cs typeface="+mn-cs"/>
      </a:defRPr>
    </a:lvl3pPr>
    <a:lvl4pPr marL="1371600" algn="l" defTabSz="914400" rtl="0" eaLnBrk="1" latinLnBrk="0" hangingPunct="1">
      <a:defRPr sz="1200" b="0" i="0" kern="1200">
        <a:solidFill>
          <a:schemeClr val="tx1"/>
        </a:solidFill>
        <a:latin typeface="Arial" panose="020B0604020202020204" pitchFamily="34" charset="0"/>
        <a:ea typeface="+mn-ea"/>
        <a:cs typeface="+mn-cs"/>
      </a:defRPr>
    </a:lvl4pPr>
    <a:lvl5pPr marL="1828800" algn="l" defTabSz="914400" rtl="0" eaLnBrk="1" latinLnBrk="0" hangingPunct="1">
      <a:defRPr sz="1200" b="0" i="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5.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5.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13.svg"/><Relationship Id="rId13" Type="http://schemas.openxmlformats.org/officeDocument/2006/relationships/image" Target="../media/image18.png"/><Relationship Id="rId3" Type="http://schemas.openxmlformats.org/officeDocument/2006/relationships/image" Target="../media/image2.png"/><Relationship Id="rId7" Type="http://schemas.openxmlformats.org/officeDocument/2006/relationships/image" Target="../media/image12.png"/><Relationship Id="rId12" Type="http://schemas.openxmlformats.org/officeDocument/2006/relationships/image" Target="../media/image17.svg"/><Relationship Id="rId2" Type="http://schemas.openxmlformats.org/officeDocument/2006/relationships/image" Target="../media/image9.jpeg"/><Relationship Id="rId1" Type="http://schemas.openxmlformats.org/officeDocument/2006/relationships/slideMaster" Target="../slideMasters/slideMaster1.xml"/><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3.svg"/><Relationship Id="rId9" Type="http://schemas.openxmlformats.org/officeDocument/2006/relationships/image" Target="../media/image14.png"/><Relationship Id="rId14" Type="http://schemas.openxmlformats.org/officeDocument/2006/relationships/image" Target="../media/image19.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1.svg"/><Relationship Id="rId4" Type="http://schemas.openxmlformats.org/officeDocument/2006/relationships/image" Target="../media/image20.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AD3C2-28CA-034B-84E3-B20D631ADBFD}"/>
              </a:ext>
            </a:extLst>
          </p:cNvPr>
          <p:cNvSpPr>
            <a:spLocks noGrp="1"/>
          </p:cNvSpPr>
          <p:nvPr>
            <p:ph type="ctrTitle" hasCustomPrompt="1"/>
          </p:nvPr>
        </p:nvSpPr>
        <p:spPr>
          <a:xfrm>
            <a:off x="525250" y="1990726"/>
            <a:ext cx="6475625" cy="2833982"/>
          </a:xfrm>
        </p:spPr>
        <p:txBody>
          <a:bodyPr anchor="b"/>
          <a:lstStyle>
            <a:lvl1pPr algn="l">
              <a:defRPr sz="6000" b="1">
                <a:solidFill>
                  <a:schemeClr val="bg1"/>
                </a:solidFill>
              </a:defRPr>
            </a:lvl1pPr>
          </a:lstStyle>
          <a:p>
            <a:r>
              <a:rPr lang="en-US"/>
              <a:t>Click to add presentation title</a:t>
            </a:r>
          </a:p>
        </p:txBody>
      </p:sp>
      <p:sp>
        <p:nvSpPr>
          <p:cNvPr id="3" name="Subtitle 2">
            <a:extLst>
              <a:ext uri="{FF2B5EF4-FFF2-40B4-BE49-F238E27FC236}">
                <a16:creationId xmlns:a16="http://schemas.microsoft.com/office/drawing/2014/main" id="{5BB129FD-65BB-3C46-A192-5B4CE0EF1A86}"/>
              </a:ext>
            </a:extLst>
          </p:cNvPr>
          <p:cNvSpPr>
            <a:spLocks noGrp="1"/>
          </p:cNvSpPr>
          <p:nvPr>
            <p:ph type="subTitle" idx="1" hasCustomPrompt="1"/>
          </p:nvPr>
        </p:nvSpPr>
        <p:spPr>
          <a:xfrm>
            <a:off x="525251" y="5278732"/>
            <a:ext cx="7647200" cy="1160168"/>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subtext</a:t>
            </a:r>
          </a:p>
        </p:txBody>
      </p:sp>
      <p:pic>
        <p:nvPicPr>
          <p:cNvPr id="7" name="Graphic 6">
            <a:extLst>
              <a:ext uri="{FF2B5EF4-FFF2-40B4-BE49-F238E27FC236}">
                <a16:creationId xmlns:a16="http://schemas.microsoft.com/office/drawing/2014/main" id="{844537CE-B751-D64C-A820-C3E22355680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9518" y="652689"/>
            <a:ext cx="2030128" cy="290018"/>
          </a:xfrm>
          <a:prstGeom prst="rect">
            <a:avLst/>
          </a:prstGeom>
        </p:spPr>
      </p:pic>
      <p:cxnSp>
        <p:nvCxnSpPr>
          <p:cNvPr id="17" name="Straight Connector 16">
            <a:extLst>
              <a:ext uri="{FF2B5EF4-FFF2-40B4-BE49-F238E27FC236}">
                <a16:creationId xmlns:a16="http://schemas.microsoft.com/office/drawing/2014/main" id="{9C327E76-4EBA-D54A-B3DC-7715E3CAF2D7}"/>
              </a:ext>
            </a:extLst>
          </p:cNvPr>
          <p:cNvCxnSpPr>
            <a:cxnSpLocks/>
          </p:cNvCxnSpPr>
          <p:nvPr userDrawn="1"/>
        </p:nvCxnSpPr>
        <p:spPr>
          <a:xfrm>
            <a:off x="666750" y="5038725"/>
            <a:ext cx="476250"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555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31082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Slide">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1B7A7B62-E4FA-0C40-A066-4DBE6DB24532}"/>
              </a:ext>
            </a:extLst>
          </p:cNvPr>
          <p:cNvSpPr>
            <a:spLocks noGrp="1"/>
          </p:cNvSpPr>
          <p:nvPr>
            <p:ph type="title"/>
          </p:nvPr>
        </p:nvSpPr>
        <p:spPr>
          <a:xfrm>
            <a:off x="757719" y="2212262"/>
            <a:ext cx="5913669" cy="2495550"/>
          </a:xfrm>
        </p:spPr>
        <p:txBody>
          <a:bodyPr anchor="ctr">
            <a:normAutofit/>
          </a:bodyPr>
          <a:lstStyle>
            <a:lvl1pPr algn="l">
              <a:defRPr sz="4800" b="1">
                <a:solidFill>
                  <a:schemeClr val="bg1"/>
                </a:solidFill>
              </a:defRPr>
            </a:lvl1pPr>
          </a:lstStyle>
          <a:p>
            <a:r>
              <a:rPr lang="en-GB"/>
              <a:t>Click to edit Master title style</a:t>
            </a:r>
            <a:endParaRPr lang="en-US"/>
          </a:p>
        </p:txBody>
      </p:sp>
      <p:sp>
        <p:nvSpPr>
          <p:cNvPr id="9" name="Rectangle 8">
            <a:extLst>
              <a:ext uri="{FF2B5EF4-FFF2-40B4-BE49-F238E27FC236}">
                <a16:creationId xmlns:a16="http://schemas.microsoft.com/office/drawing/2014/main" id="{7677521F-CA41-3349-A979-B92FC9D11EFA}"/>
              </a:ext>
            </a:extLst>
          </p:cNvPr>
          <p:cNvSpPr/>
          <p:nvPr userDrawn="1"/>
        </p:nvSpPr>
        <p:spPr>
          <a:xfrm>
            <a:off x="897640" y="1662436"/>
            <a:ext cx="561975" cy="666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9BF7111F-64BB-2942-918D-AA61750291FC}"/>
              </a:ext>
            </a:extLst>
          </p:cNvPr>
          <p:cNvSpPr>
            <a:spLocks noGrp="1"/>
          </p:cNvSpPr>
          <p:nvPr>
            <p:ph type="pic" sz="quarter" idx="10" hasCustomPrompt="1"/>
          </p:nvPr>
        </p:nvSpPr>
        <p:spPr>
          <a:xfrm>
            <a:off x="8465905" y="2373817"/>
            <a:ext cx="2117974" cy="2115990"/>
          </a:xfrm>
          <a:prstGeom prst="ellipse">
            <a:avLst/>
          </a:prstGeom>
        </p:spPr>
        <p:txBody>
          <a:bodyPr anchor="ctr">
            <a:normAutofit/>
          </a:bodyPr>
          <a:lstStyle>
            <a:lvl1pPr marL="0" indent="0" algn="ctr">
              <a:buNone/>
              <a:defRPr sz="1200">
                <a:solidFill>
                  <a:schemeClr val="bg1"/>
                </a:solidFill>
              </a:defRPr>
            </a:lvl1pPr>
          </a:lstStyle>
          <a:p>
            <a:r>
              <a:rPr lang="en-US"/>
              <a:t>Optional</a:t>
            </a:r>
          </a:p>
          <a:p>
            <a:r>
              <a:rPr lang="en-US"/>
              <a:t>Image Placeholder</a:t>
            </a:r>
          </a:p>
        </p:txBody>
      </p:sp>
    </p:spTree>
    <p:extLst>
      <p:ext uri="{BB962C8B-B14F-4D97-AF65-F5344CB8AC3E}">
        <p14:creationId xmlns:p14="http://schemas.microsoft.com/office/powerpoint/2010/main" val="13511732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53BDA60-7599-314C-A4A1-E40BDBCBCCB4}"/>
              </a:ext>
            </a:extLst>
          </p:cNvPr>
          <p:cNvSpPr/>
          <p:nvPr/>
        </p:nvSpPr>
        <p:spPr>
          <a:xfrm>
            <a:off x="896938" y="1662113"/>
            <a:ext cx="561975" cy="666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Title 1"/>
          <p:cNvSpPr>
            <a:spLocks noGrp="1"/>
          </p:cNvSpPr>
          <p:nvPr>
            <p:ph type="title"/>
          </p:nvPr>
        </p:nvSpPr>
        <p:spPr>
          <a:xfrm>
            <a:off x="757720" y="2212262"/>
            <a:ext cx="5783040" cy="2495550"/>
          </a:xfrm>
        </p:spPr>
        <p:txBody>
          <a:bodyPr>
            <a:normAutofit/>
          </a:bodyPr>
          <a:lstStyle>
            <a:lvl1pPr algn="l">
              <a:defRPr sz="4800" b="1">
                <a:solidFill>
                  <a:schemeClr val="bg1"/>
                </a:solidFill>
              </a:defRPr>
            </a:lvl1pPr>
          </a:lstStyle>
          <a:p>
            <a:r>
              <a:rPr lang="en-GB"/>
              <a:t>Click to edit Master title style</a:t>
            </a:r>
            <a:endParaRPr lang="en-US"/>
          </a:p>
        </p:txBody>
      </p:sp>
      <p:sp>
        <p:nvSpPr>
          <p:cNvPr id="3" name="Picture Placeholder 2"/>
          <p:cNvSpPr>
            <a:spLocks noGrp="1"/>
          </p:cNvSpPr>
          <p:nvPr>
            <p:ph type="pic" sz="quarter" idx="10"/>
          </p:nvPr>
        </p:nvSpPr>
        <p:spPr>
          <a:xfrm>
            <a:off x="8465905" y="2373817"/>
            <a:ext cx="2117974" cy="2115990"/>
          </a:xfrm>
          <a:prstGeom prst="ellipse">
            <a:avLst/>
          </a:prstGeom>
        </p:spPr>
        <p:txBody>
          <a:bodyPr rtlCol="0" anchor="ctr">
            <a:normAutofit/>
          </a:bodyPr>
          <a:lstStyle>
            <a:lvl1pPr marL="0" indent="0" algn="ctr">
              <a:buNone/>
              <a:defRPr sz="1200">
                <a:solidFill>
                  <a:schemeClr val="bg1"/>
                </a:solidFill>
              </a:defRPr>
            </a:lvl1pPr>
          </a:lstStyle>
          <a:p>
            <a:pPr lvl="0"/>
            <a:r>
              <a:rPr lang="en-GB" noProof="0"/>
              <a:t>Click icon to add picture</a:t>
            </a:r>
            <a:endParaRPr lang="en-US" noProof="0"/>
          </a:p>
        </p:txBody>
      </p:sp>
    </p:spTree>
    <p:extLst>
      <p:ext uri="{BB962C8B-B14F-4D97-AF65-F5344CB8AC3E}">
        <p14:creationId xmlns:p14="http://schemas.microsoft.com/office/powerpoint/2010/main" val="19882446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pter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CCB05-224A-0346-975F-00A282C7F497}"/>
              </a:ext>
            </a:extLst>
          </p:cNvPr>
          <p:cNvSpPr>
            <a:spLocks noGrp="1"/>
          </p:cNvSpPr>
          <p:nvPr>
            <p:ph type="title" hasCustomPrompt="1"/>
          </p:nvPr>
        </p:nvSpPr>
        <p:spPr>
          <a:xfrm>
            <a:off x="831850" y="1685925"/>
            <a:ext cx="6092825" cy="1990725"/>
          </a:xfrm>
        </p:spPr>
        <p:txBody>
          <a:bodyPr anchor="b"/>
          <a:lstStyle>
            <a:lvl1pPr>
              <a:defRPr sz="6000"/>
            </a:lvl1pPr>
          </a:lstStyle>
          <a:p>
            <a:r>
              <a:rPr lang="en-US"/>
              <a:t>Click to add Chapter title</a:t>
            </a:r>
          </a:p>
        </p:txBody>
      </p:sp>
      <p:sp>
        <p:nvSpPr>
          <p:cNvPr id="3" name="Text Placeholder 2">
            <a:extLst>
              <a:ext uri="{FF2B5EF4-FFF2-40B4-BE49-F238E27FC236}">
                <a16:creationId xmlns:a16="http://schemas.microsoft.com/office/drawing/2014/main" id="{7B4DF266-627C-9640-953A-219268AFE48B}"/>
              </a:ext>
            </a:extLst>
          </p:cNvPr>
          <p:cNvSpPr>
            <a:spLocks noGrp="1"/>
          </p:cNvSpPr>
          <p:nvPr>
            <p:ph type="body" idx="1" hasCustomPrompt="1"/>
          </p:nvPr>
        </p:nvSpPr>
        <p:spPr>
          <a:xfrm>
            <a:off x="898525" y="3922714"/>
            <a:ext cx="6083300" cy="792162"/>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subtext</a:t>
            </a:r>
          </a:p>
        </p:txBody>
      </p:sp>
      <p:cxnSp>
        <p:nvCxnSpPr>
          <p:cNvPr id="10" name="Straight Connector 9">
            <a:extLst>
              <a:ext uri="{FF2B5EF4-FFF2-40B4-BE49-F238E27FC236}">
                <a16:creationId xmlns:a16="http://schemas.microsoft.com/office/drawing/2014/main" id="{330AB682-DB17-AD4A-8263-9BA52CF4E3FB}"/>
              </a:ext>
            </a:extLst>
          </p:cNvPr>
          <p:cNvCxnSpPr/>
          <p:nvPr userDrawn="1"/>
        </p:nvCxnSpPr>
        <p:spPr>
          <a:xfrm>
            <a:off x="1009650" y="3790950"/>
            <a:ext cx="390525" cy="0"/>
          </a:xfrm>
          <a:prstGeom prst="line">
            <a:avLst/>
          </a:prstGeom>
          <a:ln w="444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A594EE29-B8BC-B04B-A1C3-A7F618959D73}"/>
              </a:ext>
            </a:extLst>
          </p:cNvPr>
          <p:cNvSpPr>
            <a:spLocks noGrp="1"/>
          </p:cNvSpPr>
          <p:nvPr>
            <p:ph type="pic" sz="quarter" idx="10" hasCustomPrompt="1"/>
          </p:nvPr>
        </p:nvSpPr>
        <p:spPr>
          <a:xfrm>
            <a:off x="6017035" y="-9834"/>
            <a:ext cx="5988152" cy="6907163"/>
          </a:xfrm>
          <a:custGeom>
            <a:avLst/>
            <a:gdLst>
              <a:gd name="connsiteX0" fmla="*/ 0 w 6656746"/>
              <a:gd name="connsiteY0" fmla="*/ 0 h 6858000"/>
              <a:gd name="connsiteX1" fmla="*/ 3248159 w 6656746"/>
              <a:gd name="connsiteY1" fmla="*/ 0 h 6858000"/>
              <a:gd name="connsiteX2" fmla="*/ 6656746 w 6656746"/>
              <a:gd name="connsiteY2" fmla="*/ 3429000 h 6858000"/>
              <a:gd name="connsiteX3" fmla="*/ 3248159 w 6656746"/>
              <a:gd name="connsiteY3" fmla="*/ 6858000 h 6858000"/>
              <a:gd name="connsiteX4" fmla="*/ 0 w 6656746"/>
              <a:gd name="connsiteY4" fmla="*/ 6858000 h 6858000"/>
              <a:gd name="connsiteX5" fmla="*/ 3408587 w 6656746"/>
              <a:gd name="connsiteY5" fmla="*/ 3429000 h 6858000"/>
              <a:gd name="connsiteX6" fmla="*/ 0 w 6656746"/>
              <a:gd name="connsiteY6" fmla="*/ 0 h 6858000"/>
              <a:gd name="connsiteX0" fmla="*/ 0 w 6656746"/>
              <a:gd name="connsiteY0" fmla="*/ 0 h 6858000"/>
              <a:gd name="connsiteX1" fmla="*/ 3248159 w 6656746"/>
              <a:gd name="connsiteY1" fmla="*/ 0 h 6858000"/>
              <a:gd name="connsiteX2" fmla="*/ 6656746 w 6656746"/>
              <a:gd name="connsiteY2" fmla="*/ 3429000 h 6858000"/>
              <a:gd name="connsiteX3" fmla="*/ 5103249 w 6656746"/>
              <a:gd name="connsiteY3" fmla="*/ 4975123 h 6858000"/>
              <a:gd name="connsiteX4" fmla="*/ 3248159 w 6656746"/>
              <a:gd name="connsiteY4" fmla="*/ 6858000 h 6858000"/>
              <a:gd name="connsiteX5" fmla="*/ 0 w 6656746"/>
              <a:gd name="connsiteY5" fmla="*/ 6858000 h 6858000"/>
              <a:gd name="connsiteX6" fmla="*/ 3408587 w 6656746"/>
              <a:gd name="connsiteY6" fmla="*/ 3429000 h 6858000"/>
              <a:gd name="connsiteX7" fmla="*/ 0 w 6656746"/>
              <a:gd name="connsiteY7" fmla="*/ 0 h 6858000"/>
              <a:gd name="connsiteX0" fmla="*/ 0 w 6656746"/>
              <a:gd name="connsiteY0" fmla="*/ 0 h 6858000"/>
              <a:gd name="connsiteX1" fmla="*/ 3248159 w 6656746"/>
              <a:gd name="connsiteY1" fmla="*/ 0 h 6858000"/>
              <a:gd name="connsiteX2" fmla="*/ 5299894 w 6656746"/>
              <a:gd name="connsiteY2" fmla="*/ 2084439 h 6858000"/>
              <a:gd name="connsiteX3" fmla="*/ 6656746 w 6656746"/>
              <a:gd name="connsiteY3" fmla="*/ 3429000 h 6858000"/>
              <a:gd name="connsiteX4" fmla="*/ 5103249 w 6656746"/>
              <a:gd name="connsiteY4" fmla="*/ 4975123 h 6858000"/>
              <a:gd name="connsiteX5" fmla="*/ 3248159 w 6656746"/>
              <a:gd name="connsiteY5" fmla="*/ 6858000 h 6858000"/>
              <a:gd name="connsiteX6" fmla="*/ 0 w 6656746"/>
              <a:gd name="connsiteY6" fmla="*/ 6858000 h 6858000"/>
              <a:gd name="connsiteX7" fmla="*/ 3408587 w 6656746"/>
              <a:gd name="connsiteY7" fmla="*/ 3429000 h 6858000"/>
              <a:gd name="connsiteX8" fmla="*/ 0 w 6656746"/>
              <a:gd name="connsiteY8" fmla="*/ 0 h 6858000"/>
              <a:gd name="connsiteX0" fmla="*/ 0 w 5299894"/>
              <a:gd name="connsiteY0" fmla="*/ 0 h 6858000"/>
              <a:gd name="connsiteX1" fmla="*/ 3248159 w 5299894"/>
              <a:gd name="connsiteY1" fmla="*/ 0 h 6858000"/>
              <a:gd name="connsiteX2" fmla="*/ 5299894 w 5299894"/>
              <a:gd name="connsiteY2" fmla="*/ 2084439 h 6858000"/>
              <a:gd name="connsiteX3" fmla="*/ 5103249 w 5299894"/>
              <a:gd name="connsiteY3" fmla="*/ 4975123 h 6858000"/>
              <a:gd name="connsiteX4" fmla="*/ 3248159 w 5299894"/>
              <a:gd name="connsiteY4" fmla="*/ 6858000 h 6858000"/>
              <a:gd name="connsiteX5" fmla="*/ 0 w 5299894"/>
              <a:gd name="connsiteY5" fmla="*/ 6858000 h 6858000"/>
              <a:gd name="connsiteX6" fmla="*/ 3408587 w 5299894"/>
              <a:gd name="connsiteY6" fmla="*/ 3429000 h 6858000"/>
              <a:gd name="connsiteX7" fmla="*/ 0 w 5299894"/>
              <a:gd name="connsiteY7" fmla="*/ 0 h 6858000"/>
              <a:gd name="connsiteX0" fmla="*/ 0 w 5880987"/>
              <a:gd name="connsiteY0" fmla="*/ 0 h 6858000"/>
              <a:gd name="connsiteX1" fmla="*/ 3248159 w 5880987"/>
              <a:gd name="connsiteY1" fmla="*/ 0 h 6858000"/>
              <a:gd name="connsiteX2" fmla="*/ 5299894 w 5880987"/>
              <a:gd name="connsiteY2" fmla="*/ 2084439 h 6858000"/>
              <a:gd name="connsiteX3" fmla="*/ 5879997 w 5880987"/>
              <a:gd name="connsiteY3" fmla="*/ 3451123 h 6858000"/>
              <a:gd name="connsiteX4" fmla="*/ 5103249 w 5880987"/>
              <a:gd name="connsiteY4" fmla="*/ 4975123 h 6858000"/>
              <a:gd name="connsiteX5" fmla="*/ 3248159 w 5880987"/>
              <a:gd name="connsiteY5" fmla="*/ 6858000 h 6858000"/>
              <a:gd name="connsiteX6" fmla="*/ 0 w 5880987"/>
              <a:gd name="connsiteY6" fmla="*/ 6858000 h 6858000"/>
              <a:gd name="connsiteX7" fmla="*/ 3408587 w 5880987"/>
              <a:gd name="connsiteY7" fmla="*/ 3429000 h 6858000"/>
              <a:gd name="connsiteX8" fmla="*/ 0 w 5880987"/>
              <a:gd name="connsiteY8" fmla="*/ 0 h 6858000"/>
              <a:gd name="connsiteX0" fmla="*/ 0 w 5879997"/>
              <a:gd name="connsiteY0" fmla="*/ 0 h 6858000"/>
              <a:gd name="connsiteX1" fmla="*/ 3248159 w 5879997"/>
              <a:gd name="connsiteY1" fmla="*/ 0 h 6858000"/>
              <a:gd name="connsiteX2" fmla="*/ 5299894 w 5879997"/>
              <a:gd name="connsiteY2" fmla="*/ 2084439 h 6858000"/>
              <a:gd name="connsiteX3" fmla="*/ 5879997 w 5879997"/>
              <a:gd name="connsiteY3" fmla="*/ 3451123 h 6858000"/>
              <a:gd name="connsiteX4" fmla="*/ 5103249 w 5879997"/>
              <a:gd name="connsiteY4" fmla="*/ 4975123 h 6858000"/>
              <a:gd name="connsiteX5" fmla="*/ 3248159 w 5879997"/>
              <a:gd name="connsiteY5" fmla="*/ 6858000 h 6858000"/>
              <a:gd name="connsiteX6" fmla="*/ 0 w 5879997"/>
              <a:gd name="connsiteY6" fmla="*/ 6858000 h 6858000"/>
              <a:gd name="connsiteX7" fmla="*/ 3408587 w 5879997"/>
              <a:gd name="connsiteY7" fmla="*/ 3429000 h 6858000"/>
              <a:gd name="connsiteX8" fmla="*/ 0 w 5879997"/>
              <a:gd name="connsiteY8" fmla="*/ 0 h 6858000"/>
              <a:gd name="connsiteX0" fmla="*/ 0 w 5879997"/>
              <a:gd name="connsiteY0" fmla="*/ 0 h 6858000"/>
              <a:gd name="connsiteX1" fmla="*/ 3248159 w 5879997"/>
              <a:gd name="connsiteY1" fmla="*/ 0 h 6858000"/>
              <a:gd name="connsiteX2" fmla="*/ 5299894 w 5879997"/>
              <a:gd name="connsiteY2" fmla="*/ 2084439 h 6858000"/>
              <a:gd name="connsiteX3" fmla="*/ 5879997 w 5879997"/>
              <a:gd name="connsiteY3" fmla="*/ 3451123 h 6858000"/>
              <a:gd name="connsiteX4" fmla="*/ 5103249 w 5879997"/>
              <a:gd name="connsiteY4" fmla="*/ 4975123 h 6858000"/>
              <a:gd name="connsiteX5" fmla="*/ 3248159 w 5879997"/>
              <a:gd name="connsiteY5" fmla="*/ 6858000 h 6858000"/>
              <a:gd name="connsiteX6" fmla="*/ 0 w 5879997"/>
              <a:gd name="connsiteY6" fmla="*/ 6858000 h 6858000"/>
              <a:gd name="connsiteX7" fmla="*/ 3408587 w 5879997"/>
              <a:gd name="connsiteY7" fmla="*/ 3429000 h 6858000"/>
              <a:gd name="connsiteX8" fmla="*/ 0 w 5879997"/>
              <a:gd name="connsiteY8" fmla="*/ 0 h 6858000"/>
              <a:gd name="connsiteX0" fmla="*/ 0 w 5879997"/>
              <a:gd name="connsiteY0" fmla="*/ 0 h 6858000"/>
              <a:gd name="connsiteX1" fmla="*/ 3248159 w 5879997"/>
              <a:gd name="connsiteY1" fmla="*/ 0 h 6858000"/>
              <a:gd name="connsiteX2" fmla="*/ 5299894 w 5879997"/>
              <a:gd name="connsiteY2" fmla="*/ 2084439 h 6858000"/>
              <a:gd name="connsiteX3" fmla="*/ 5879997 w 5879997"/>
              <a:gd name="connsiteY3" fmla="*/ 3451123 h 6858000"/>
              <a:gd name="connsiteX4" fmla="*/ 5103249 w 5879997"/>
              <a:gd name="connsiteY4" fmla="*/ 4975123 h 6858000"/>
              <a:gd name="connsiteX5" fmla="*/ 3248159 w 5879997"/>
              <a:gd name="connsiteY5" fmla="*/ 6858000 h 6858000"/>
              <a:gd name="connsiteX6" fmla="*/ 0 w 5879997"/>
              <a:gd name="connsiteY6" fmla="*/ 6858000 h 6858000"/>
              <a:gd name="connsiteX7" fmla="*/ 3408587 w 5879997"/>
              <a:gd name="connsiteY7" fmla="*/ 3429000 h 6858000"/>
              <a:gd name="connsiteX8" fmla="*/ 0 w 5879997"/>
              <a:gd name="connsiteY8" fmla="*/ 0 h 6858000"/>
              <a:gd name="connsiteX0" fmla="*/ 0 w 5879997"/>
              <a:gd name="connsiteY0" fmla="*/ 0 h 6858000"/>
              <a:gd name="connsiteX1" fmla="*/ 3248159 w 5879997"/>
              <a:gd name="connsiteY1" fmla="*/ 0 h 6858000"/>
              <a:gd name="connsiteX2" fmla="*/ 5299894 w 5879997"/>
              <a:gd name="connsiteY2" fmla="*/ 2084439 h 6858000"/>
              <a:gd name="connsiteX3" fmla="*/ 5879997 w 5879997"/>
              <a:gd name="connsiteY3" fmla="*/ 3451123 h 6858000"/>
              <a:gd name="connsiteX4" fmla="*/ 5103249 w 5879997"/>
              <a:gd name="connsiteY4" fmla="*/ 4975123 h 6858000"/>
              <a:gd name="connsiteX5" fmla="*/ 3248159 w 5879997"/>
              <a:gd name="connsiteY5" fmla="*/ 6858000 h 6858000"/>
              <a:gd name="connsiteX6" fmla="*/ 0 w 5879997"/>
              <a:gd name="connsiteY6" fmla="*/ 6858000 h 6858000"/>
              <a:gd name="connsiteX7" fmla="*/ 3408587 w 5879997"/>
              <a:gd name="connsiteY7" fmla="*/ 3429000 h 6858000"/>
              <a:gd name="connsiteX8" fmla="*/ 0 w 5879997"/>
              <a:gd name="connsiteY8" fmla="*/ 0 h 6858000"/>
              <a:gd name="connsiteX0" fmla="*/ 0 w 5879997"/>
              <a:gd name="connsiteY0" fmla="*/ 0 h 6858000"/>
              <a:gd name="connsiteX1" fmla="*/ 3248159 w 5879997"/>
              <a:gd name="connsiteY1" fmla="*/ 0 h 6858000"/>
              <a:gd name="connsiteX2" fmla="*/ 5299894 w 5879997"/>
              <a:gd name="connsiteY2" fmla="*/ 2084439 h 6858000"/>
              <a:gd name="connsiteX3" fmla="*/ 5879997 w 5879997"/>
              <a:gd name="connsiteY3" fmla="*/ 3451123 h 6858000"/>
              <a:gd name="connsiteX4" fmla="*/ 5103249 w 5879997"/>
              <a:gd name="connsiteY4" fmla="*/ 4975123 h 6858000"/>
              <a:gd name="connsiteX5" fmla="*/ 3248159 w 5879997"/>
              <a:gd name="connsiteY5" fmla="*/ 6858000 h 6858000"/>
              <a:gd name="connsiteX6" fmla="*/ 0 w 5879997"/>
              <a:gd name="connsiteY6" fmla="*/ 6858000 h 6858000"/>
              <a:gd name="connsiteX7" fmla="*/ 3408587 w 5879997"/>
              <a:gd name="connsiteY7" fmla="*/ 3429000 h 6858000"/>
              <a:gd name="connsiteX8" fmla="*/ 0 w 5879997"/>
              <a:gd name="connsiteY8" fmla="*/ 0 h 6858000"/>
              <a:gd name="connsiteX0" fmla="*/ 0 w 5879997"/>
              <a:gd name="connsiteY0" fmla="*/ 0 h 6858000"/>
              <a:gd name="connsiteX1" fmla="*/ 3248159 w 5879997"/>
              <a:gd name="connsiteY1" fmla="*/ 0 h 6858000"/>
              <a:gd name="connsiteX2" fmla="*/ 5299894 w 5879997"/>
              <a:gd name="connsiteY2" fmla="*/ 2084439 h 6858000"/>
              <a:gd name="connsiteX3" fmla="*/ 5879997 w 5879997"/>
              <a:gd name="connsiteY3" fmla="*/ 3451123 h 6858000"/>
              <a:gd name="connsiteX4" fmla="*/ 5103249 w 5879997"/>
              <a:gd name="connsiteY4" fmla="*/ 4975123 h 6858000"/>
              <a:gd name="connsiteX5" fmla="*/ 3248159 w 5879997"/>
              <a:gd name="connsiteY5" fmla="*/ 6858000 h 6858000"/>
              <a:gd name="connsiteX6" fmla="*/ 0 w 5879997"/>
              <a:gd name="connsiteY6" fmla="*/ 6858000 h 6858000"/>
              <a:gd name="connsiteX7" fmla="*/ 3408587 w 5879997"/>
              <a:gd name="connsiteY7" fmla="*/ 3429000 h 6858000"/>
              <a:gd name="connsiteX8" fmla="*/ 0 w 5879997"/>
              <a:gd name="connsiteY8" fmla="*/ 0 h 6858000"/>
              <a:gd name="connsiteX0" fmla="*/ 0 w 5879997"/>
              <a:gd name="connsiteY0" fmla="*/ 0 h 6858000"/>
              <a:gd name="connsiteX1" fmla="*/ 3198998 w 5879997"/>
              <a:gd name="connsiteY1" fmla="*/ 29497 h 6858000"/>
              <a:gd name="connsiteX2" fmla="*/ 5299894 w 5879997"/>
              <a:gd name="connsiteY2" fmla="*/ 2084439 h 6858000"/>
              <a:gd name="connsiteX3" fmla="*/ 5879997 w 5879997"/>
              <a:gd name="connsiteY3" fmla="*/ 3451123 h 6858000"/>
              <a:gd name="connsiteX4" fmla="*/ 5103249 w 5879997"/>
              <a:gd name="connsiteY4" fmla="*/ 4975123 h 6858000"/>
              <a:gd name="connsiteX5" fmla="*/ 3248159 w 5879997"/>
              <a:gd name="connsiteY5" fmla="*/ 6858000 h 6858000"/>
              <a:gd name="connsiteX6" fmla="*/ 0 w 5879997"/>
              <a:gd name="connsiteY6" fmla="*/ 6858000 h 6858000"/>
              <a:gd name="connsiteX7" fmla="*/ 3408587 w 5879997"/>
              <a:gd name="connsiteY7" fmla="*/ 3429000 h 6858000"/>
              <a:gd name="connsiteX8" fmla="*/ 0 w 5879997"/>
              <a:gd name="connsiteY8" fmla="*/ 0 h 6858000"/>
              <a:gd name="connsiteX0" fmla="*/ 0 w 5879997"/>
              <a:gd name="connsiteY0" fmla="*/ 0 h 6858000"/>
              <a:gd name="connsiteX1" fmla="*/ 3248160 w 5879997"/>
              <a:gd name="connsiteY1" fmla="*/ 39329 h 6858000"/>
              <a:gd name="connsiteX2" fmla="*/ 5299894 w 5879997"/>
              <a:gd name="connsiteY2" fmla="*/ 2084439 h 6858000"/>
              <a:gd name="connsiteX3" fmla="*/ 5879997 w 5879997"/>
              <a:gd name="connsiteY3" fmla="*/ 3451123 h 6858000"/>
              <a:gd name="connsiteX4" fmla="*/ 5103249 w 5879997"/>
              <a:gd name="connsiteY4" fmla="*/ 4975123 h 6858000"/>
              <a:gd name="connsiteX5" fmla="*/ 3248159 w 5879997"/>
              <a:gd name="connsiteY5" fmla="*/ 6858000 h 6858000"/>
              <a:gd name="connsiteX6" fmla="*/ 0 w 5879997"/>
              <a:gd name="connsiteY6" fmla="*/ 6858000 h 6858000"/>
              <a:gd name="connsiteX7" fmla="*/ 3408587 w 5879997"/>
              <a:gd name="connsiteY7" fmla="*/ 3429000 h 6858000"/>
              <a:gd name="connsiteX8" fmla="*/ 0 w 5879997"/>
              <a:gd name="connsiteY8" fmla="*/ 0 h 6858000"/>
              <a:gd name="connsiteX0" fmla="*/ 0 w 5879997"/>
              <a:gd name="connsiteY0" fmla="*/ 0 h 6858000"/>
              <a:gd name="connsiteX1" fmla="*/ 3218663 w 5879997"/>
              <a:gd name="connsiteY1" fmla="*/ 19664 h 6858000"/>
              <a:gd name="connsiteX2" fmla="*/ 5299894 w 5879997"/>
              <a:gd name="connsiteY2" fmla="*/ 2084439 h 6858000"/>
              <a:gd name="connsiteX3" fmla="*/ 5879997 w 5879997"/>
              <a:gd name="connsiteY3" fmla="*/ 3451123 h 6858000"/>
              <a:gd name="connsiteX4" fmla="*/ 5103249 w 5879997"/>
              <a:gd name="connsiteY4" fmla="*/ 4975123 h 6858000"/>
              <a:gd name="connsiteX5" fmla="*/ 3248159 w 5879997"/>
              <a:gd name="connsiteY5" fmla="*/ 6858000 h 6858000"/>
              <a:gd name="connsiteX6" fmla="*/ 0 w 5879997"/>
              <a:gd name="connsiteY6" fmla="*/ 6858000 h 6858000"/>
              <a:gd name="connsiteX7" fmla="*/ 3408587 w 5879997"/>
              <a:gd name="connsiteY7" fmla="*/ 3429000 h 6858000"/>
              <a:gd name="connsiteX8" fmla="*/ 0 w 5879997"/>
              <a:gd name="connsiteY8" fmla="*/ 0 h 6858000"/>
              <a:gd name="connsiteX0" fmla="*/ 29497 w 5909494"/>
              <a:gd name="connsiteY0" fmla="*/ 0 h 6867833"/>
              <a:gd name="connsiteX1" fmla="*/ 3248160 w 5909494"/>
              <a:gd name="connsiteY1" fmla="*/ 19664 h 6867833"/>
              <a:gd name="connsiteX2" fmla="*/ 5329391 w 5909494"/>
              <a:gd name="connsiteY2" fmla="*/ 2084439 h 6867833"/>
              <a:gd name="connsiteX3" fmla="*/ 5909494 w 5909494"/>
              <a:gd name="connsiteY3" fmla="*/ 3451123 h 6867833"/>
              <a:gd name="connsiteX4" fmla="*/ 5132746 w 5909494"/>
              <a:gd name="connsiteY4" fmla="*/ 4975123 h 6867833"/>
              <a:gd name="connsiteX5" fmla="*/ 3277656 w 5909494"/>
              <a:gd name="connsiteY5" fmla="*/ 6858000 h 6867833"/>
              <a:gd name="connsiteX6" fmla="*/ 0 w 5909494"/>
              <a:gd name="connsiteY6" fmla="*/ 6867833 h 6867833"/>
              <a:gd name="connsiteX7" fmla="*/ 3438084 w 5909494"/>
              <a:gd name="connsiteY7" fmla="*/ 3429000 h 6867833"/>
              <a:gd name="connsiteX8" fmla="*/ 29497 w 5909494"/>
              <a:gd name="connsiteY8" fmla="*/ 0 h 6867833"/>
              <a:gd name="connsiteX0" fmla="*/ 19665 w 5909494"/>
              <a:gd name="connsiteY0" fmla="*/ 0 h 6867833"/>
              <a:gd name="connsiteX1" fmla="*/ 3248160 w 5909494"/>
              <a:gd name="connsiteY1" fmla="*/ 19664 h 6867833"/>
              <a:gd name="connsiteX2" fmla="*/ 5329391 w 5909494"/>
              <a:gd name="connsiteY2" fmla="*/ 2084439 h 6867833"/>
              <a:gd name="connsiteX3" fmla="*/ 5909494 w 5909494"/>
              <a:gd name="connsiteY3" fmla="*/ 3451123 h 6867833"/>
              <a:gd name="connsiteX4" fmla="*/ 5132746 w 5909494"/>
              <a:gd name="connsiteY4" fmla="*/ 4975123 h 6867833"/>
              <a:gd name="connsiteX5" fmla="*/ 3277656 w 5909494"/>
              <a:gd name="connsiteY5" fmla="*/ 6858000 h 6867833"/>
              <a:gd name="connsiteX6" fmla="*/ 0 w 5909494"/>
              <a:gd name="connsiteY6" fmla="*/ 6867833 h 6867833"/>
              <a:gd name="connsiteX7" fmla="*/ 3438084 w 5909494"/>
              <a:gd name="connsiteY7" fmla="*/ 3429000 h 6867833"/>
              <a:gd name="connsiteX8" fmla="*/ 19665 w 5909494"/>
              <a:gd name="connsiteY8" fmla="*/ 0 h 6867833"/>
              <a:gd name="connsiteX0" fmla="*/ 19665 w 5909494"/>
              <a:gd name="connsiteY0" fmla="*/ 1 h 6867834"/>
              <a:gd name="connsiteX1" fmla="*/ 3228496 w 5909494"/>
              <a:gd name="connsiteY1" fmla="*/ 0 h 6867834"/>
              <a:gd name="connsiteX2" fmla="*/ 5329391 w 5909494"/>
              <a:gd name="connsiteY2" fmla="*/ 2084440 h 6867834"/>
              <a:gd name="connsiteX3" fmla="*/ 5909494 w 5909494"/>
              <a:gd name="connsiteY3" fmla="*/ 3451124 h 6867834"/>
              <a:gd name="connsiteX4" fmla="*/ 5132746 w 5909494"/>
              <a:gd name="connsiteY4" fmla="*/ 4975124 h 6867834"/>
              <a:gd name="connsiteX5" fmla="*/ 3277656 w 5909494"/>
              <a:gd name="connsiteY5" fmla="*/ 6858001 h 6867834"/>
              <a:gd name="connsiteX6" fmla="*/ 0 w 5909494"/>
              <a:gd name="connsiteY6" fmla="*/ 6867834 h 6867834"/>
              <a:gd name="connsiteX7" fmla="*/ 3438084 w 5909494"/>
              <a:gd name="connsiteY7" fmla="*/ 3429001 h 6867834"/>
              <a:gd name="connsiteX8" fmla="*/ 19665 w 5909494"/>
              <a:gd name="connsiteY8" fmla="*/ 1 h 6867834"/>
              <a:gd name="connsiteX0" fmla="*/ 68826 w 5958655"/>
              <a:gd name="connsiteY0" fmla="*/ 1 h 6887499"/>
              <a:gd name="connsiteX1" fmla="*/ 3277657 w 5958655"/>
              <a:gd name="connsiteY1" fmla="*/ 0 h 6887499"/>
              <a:gd name="connsiteX2" fmla="*/ 5378552 w 5958655"/>
              <a:gd name="connsiteY2" fmla="*/ 2084440 h 6887499"/>
              <a:gd name="connsiteX3" fmla="*/ 5958655 w 5958655"/>
              <a:gd name="connsiteY3" fmla="*/ 3451124 h 6887499"/>
              <a:gd name="connsiteX4" fmla="*/ 5181907 w 5958655"/>
              <a:gd name="connsiteY4" fmla="*/ 4975124 h 6887499"/>
              <a:gd name="connsiteX5" fmla="*/ 3326817 w 5958655"/>
              <a:gd name="connsiteY5" fmla="*/ 6858001 h 6887499"/>
              <a:gd name="connsiteX6" fmla="*/ 0 w 5958655"/>
              <a:gd name="connsiteY6" fmla="*/ 6887499 h 6887499"/>
              <a:gd name="connsiteX7" fmla="*/ 3487245 w 5958655"/>
              <a:gd name="connsiteY7" fmla="*/ 3429001 h 6887499"/>
              <a:gd name="connsiteX8" fmla="*/ 68826 w 5958655"/>
              <a:gd name="connsiteY8" fmla="*/ 1 h 6887499"/>
              <a:gd name="connsiteX0" fmla="*/ 68826 w 5958655"/>
              <a:gd name="connsiteY0" fmla="*/ 1 h 6887499"/>
              <a:gd name="connsiteX1" fmla="*/ 3277657 w 5958655"/>
              <a:gd name="connsiteY1" fmla="*/ 0 h 6887499"/>
              <a:gd name="connsiteX2" fmla="*/ 5378552 w 5958655"/>
              <a:gd name="connsiteY2" fmla="*/ 2084440 h 6887499"/>
              <a:gd name="connsiteX3" fmla="*/ 5958655 w 5958655"/>
              <a:gd name="connsiteY3" fmla="*/ 3451124 h 6887499"/>
              <a:gd name="connsiteX4" fmla="*/ 5181907 w 5958655"/>
              <a:gd name="connsiteY4" fmla="*/ 4975124 h 6887499"/>
              <a:gd name="connsiteX5" fmla="*/ 3326817 w 5958655"/>
              <a:gd name="connsiteY5" fmla="*/ 6858001 h 6887499"/>
              <a:gd name="connsiteX6" fmla="*/ 0 w 5958655"/>
              <a:gd name="connsiteY6" fmla="*/ 6887499 h 6887499"/>
              <a:gd name="connsiteX7" fmla="*/ 3477413 w 5958655"/>
              <a:gd name="connsiteY7" fmla="*/ 3438834 h 6887499"/>
              <a:gd name="connsiteX8" fmla="*/ 68826 w 5958655"/>
              <a:gd name="connsiteY8" fmla="*/ 1 h 6887499"/>
              <a:gd name="connsiteX0" fmla="*/ 68826 w 5958655"/>
              <a:gd name="connsiteY0" fmla="*/ 1 h 6887499"/>
              <a:gd name="connsiteX1" fmla="*/ 3277657 w 5958655"/>
              <a:gd name="connsiteY1" fmla="*/ 0 h 6887499"/>
              <a:gd name="connsiteX2" fmla="*/ 5378552 w 5958655"/>
              <a:gd name="connsiteY2" fmla="*/ 2084440 h 6887499"/>
              <a:gd name="connsiteX3" fmla="*/ 5958655 w 5958655"/>
              <a:gd name="connsiteY3" fmla="*/ 3451124 h 6887499"/>
              <a:gd name="connsiteX4" fmla="*/ 5181907 w 5958655"/>
              <a:gd name="connsiteY4" fmla="*/ 4975124 h 6887499"/>
              <a:gd name="connsiteX5" fmla="*/ 3307153 w 5958655"/>
              <a:gd name="connsiteY5" fmla="*/ 6887498 h 6887499"/>
              <a:gd name="connsiteX6" fmla="*/ 0 w 5958655"/>
              <a:gd name="connsiteY6" fmla="*/ 6887499 h 6887499"/>
              <a:gd name="connsiteX7" fmla="*/ 3477413 w 5958655"/>
              <a:gd name="connsiteY7" fmla="*/ 3438834 h 6887499"/>
              <a:gd name="connsiteX8" fmla="*/ 68826 w 5958655"/>
              <a:gd name="connsiteY8" fmla="*/ 1 h 6887499"/>
              <a:gd name="connsiteX0" fmla="*/ 68826 w 5988152"/>
              <a:gd name="connsiteY0" fmla="*/ 1 h 6887499"/>
              <a:gd name="connsiteX1" fmla="*/ 3277657 w 5988152"/>
              <a:gd name="connsiteY1" fmla="*/ 0 h 6887499"/>
              <a:gd name="connsiteX2" fmla="*/ 5378552 w 5988152"/>
              <a:gd name="connsiteY2" fmla="*/ 2084440 h 6887499"/>
              <a:gd name="connsiteX3" fmla="*/ 5988152 w 5988152"/>
              <a:gd name="connsiteY3" fmla="*/ 3451124 h 6887499"/>
              <a:gd name="connsiteX4" fmla="*/ 5181907 w 5988152"/>
              <a:gd name="connsiteY4" fmla="*/ 4975124 h 6887499"/>
              <a:gd name="connsiteX5" fmla="*/ 3307153 w 5988152"/>
              <a:gd name="connsiteY5" fmla="*/ 6887498 h 6887499"/>
              <a:gd name="connsiteX6" fmla="*/ 0 w 5988152"/>
              <a:gd name="connsiteY6" fmla="*/ 6887499 h 6887499"/>
              <a:gd name="connsiteX7" fmla="*/ 3477413 w 5988152"/>
              <a:gd name="connsiteY7" fmla="*/ 3438834 h 6887499"/>
              <a:gd name="connsiteX8" fmla="*/ 68826 w 5988152"/>
              <a:gd name="connsiteY8" fmla="*/ 1 h 6887499"/>
              <a:gd name="connsiteX0" fmla="*/ 68826 w 5988152"/>
              <a:gd name="connsiteY0" fmla="*/ 1 h 6887499"/>
              <a:gd name="connsiteX1" fmla="*/ 3277657 w 5988152"/>
              <a:gd name="connsiteY1" fmla="*/ 0 h 6887499"/>
              <a:gd name="connsiteX2" fmla="*/ 5378552 w 5988152"/>
              <a:gd name="connsiteY2" fmla="*/ 2084440 h 6887499"/>
              <a:gd name="connsiteX3" fmla="*/ 5988152 w 5988152"/>
              <a:gd name="connsiteY3" fmla="*/ 3451124 h 6887499"/>
              <a:gd name="connsiteX4" fmla="*/ 5181907 w 5988152"/>
              <a:gd name="connsiteY4" fmla="*/ 4975124 h 6887499"/>
              <a:gd name="connsiteX5" fmla="*/ 3307153 w 5988152"/>
              <a:gd name="connsiteY5" fmla="*/ 6887498 h 6887499"/>
              <a:gd name="connsiteX6" fmla="*/ 0 w 5988152"/>
              <a:gd name="connsiteY6" fmla="*/ 6887499 h 6887499"/>
              <a:gd name="connsiteX7" fmla="*/ 3457748 w 5988152"/>
              <a:gd name="connsiteY7" fmla="*/ 3429002 h 6887499"/>
              <a:gd name="connsiteX8" fmla="*/ 68826 w 5988152"/>
              <a:gd name="connsiteY8" fmla="*/ 1 h 6887499"/>
              <a:gd name="connsiteX0" fmla="*/ 68826 w 5988152"/>
              <a:gd name="connsiteY0" fmla="*/ 1 h 6897330"/>
              <a:gd name="connsiteX1" fmla="*/ 3277657 w 5988152"/>
              <a:gd name="connsiteY1" fmla="*/ 0 h 6897330"/>
              <a:gd name="connsiteX2" fmla="*/ 5378552 w 5988152"/>
              <a:gd name="connsiteY2" fmla="*/ 2084440 h 6897330"/>
              <a:gd name="connsiteX3" fmla="*/ 5988152 w 5988152"/>
              <a:gd name="connsiteY3" fmla="*/ 3451124 h 6897330"/>
              <a:gd name="connsiteX4" fmla="*/ 5181907 w 5988152"/>
              <a:gd name="connsiteY4" fmla="*/ 4975124 h 6897330"/>
              <a:gd name="connsiteX5" fmla="*/ 3336650 w 5988152"/>
              <a:gd name="connsiteY5" fmla="*/ 6897330 h 6897330"/>
              <a:gd name="connsiteX6" fmla="*/ 0 w 5988152"/>
              <a:gd name="connsiteY6" fmla="*/ 6887499 h 6897330"/>
              <a:gd name="connsiteX7" fmla="*/ 3457748 w 5988152"/>
              <a:gd name="connsiteY7" fmla="*/ 3429002 h 6897330"/>
              <a:gd name="connsiteX8" fmla="*/ 68826 w 5988152"/>
              <a:gd name="connsiteY8" fmla="*/ 1 h 6897330"/>
              <a:gd name="connsiteX0" fmla="*/ 68826 w 5988152"/>
              <a:gd name="connsiteY0" fmla="*/ 1 h 6897330"/>
              <a:gd name="connsiteX1" fmla="*/ 3277657 w 5988152"/>
              <a:gd name="connsiteY1" fmla="*/ 0 h 6897330"/>
              <a:gd name="connsiteX2" fmla="*/ 5368719 w 5988152"/>
              <a:gd name="connsiteY2" fmla="*/ 2054943 h 6897330"/>
              <a:gd name="connsiteX3" fmla="*/ 5988152 w 5988152"/>
              <a:gd name="connsiteY3" fmla="*/ 3451124 h 6897330"/>
              <a:gd name="connsiteX4" fmla="*/ 5181907 w 5988152"/>
              <a:gd name="connsiteY4" fmla="*/ 4975124 h 6897330"/>
              <a:gd name="connsiteX5" fmla="*/ 3336650 w 5988152"/>
              <a:gd name="connsiteY5" fmla="*/ 6897330 h 6897330"/>
              <a:gd name="connsiteX6" fmla="*/ 0 w 5988152"/>
              <a:gd name="connsiteY6" fmla="*/ 6887499 h 6897330"/>
              <a:gd name="connsiteX7" fmla="*/ 3457748 w 5988152"/>
              <a:gd name="connsiteY7" fmla="*/ 3429002 h 6897330"/>
              <a:gd name="connsiteX8" fmla="*/ 68826 w 5988152"/>
              <a:gd name="connsiteY8" fmla="*/ 1 h 6897330"/>
              <a:gd name="connsiteX0" fmla="*/ 68826 w 5988152"/>
              <a:gd name="connsiteY0" fmla="*/ 9834 h 6907163"/>
              <a:gd name="connsiteX1" fmla="*/ 3297321 w 5988152"/>
              <a:gd name="connsiteY1" fmla="*/ 0 h 6907163"/>
              <a:gd name="connsiteX2" fmla="*/ 5368719 w 5988152"/>
              <a:gd name="connsiteY2" fmla="*/ 2064776 h 6907163"/>
              <a:gd name="connsiteX3" fmla="*/ 5988152 w 5988152"/>
              <a:gd name="connsiteY3" fmla="*/ 3460957 h 6907163"/>
              <a:gd name="connsiteX4" fmla="*/ 5181907 w 5988152"/>
              <a:gd name="connsiteY4" fmla="*/ 4984957 h 6907163"/>
              <a:gd name="connsiteX5" fmla="*/ 3336650 w 5988152"/>
              <a:gd name="connsiteY5" fmla="*/ 6907163 h 6907163"/>
              <a:gd name="connsiteX6" fmla="*/ 0 w 5988152"/>
              <a:gd name="connsiteY6" fmla="*/ 6897332 h 6907163"/>
              <a:gd name="connsiteX7" fmla="*/ 3457748 w 5988152"/>
              <a:gd name="connsiteY7" fmla="*/ 3438835 h 6907163"/>
              <a:gd name="connsiteX8" fmla="*/ 68826 w 5988152"/>
              <a:gd name="connsiteY8" fmla="*/ 9834 h 6907163"/>
              <a:gd name="connsiteX0" fmla="*/ 29497 w 5988152"/>
              <a:gd name="connsiteY0" fmla="*/ 2 h 6907163"/>
              <a:gd name="connsiteX1" fmla="*/ 3297321 w 5988152"/>
              <a:gd name="connsiteY1" fmla="*/ 0 h 6907163"/>
              <a:gd name="connsiteX2" fmla="*/ 5368719 w 5988152"/>
              <a:gd name="connsiteY2" fmla="*/ 2064776 h 6907163"/>
              <a:gd name="connsiteX3" fmla="*/ 5988152 w 5988152"/>
              <a:gd name="connsiteY3" fmla="*/ 3460957 h 6907163"/>
              <a:gd name="connsiteX4" fmla="*/ 5181907 w 5988152"/>
              <a:gd name="connsiteY4" fmla="*/ 4984957 h 6907163"/>
              <a:gd name="connsiteX5" fmla="*/ 3336650 w 5988152"/>
              <a:gd name="connsiteY5" fmla="*/ 6907163 h 6907163"/>
              <a:gd name="connsiteX6" fmla="*/ 0 w 5988152"/>
              <a:gd name="connsiteY6" fmla="*/ 6897332 h 6907163"/>
              <a:gd name="connsiteX7" fmla="*/ 3457748 w 5988152"/>
              <a:gd name="connsiteY7" fmla="*/ 3438835 h 6907163"/>
              <a:gd name="connsiteX8" fmla="*/ 29497 w 5988152"/>
              <a:gd name="connsiteY8" fmla="*/ 2 h 6907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88152" h="6907163">
                <a:moveTo>
                  <a:pt x="29497" y="2"/>
                </a:moveTo>
                <a:lnTo>
                  <a:pt x="3297321" y="0"/>
                </a:lnTo>
                <a:lnTo>
                  <a:pt x="5368719" y="2064776"/>
                </a:lnTo>
                <a:cubicBezTo>
                  <a:pt x="5555532" y="2284363"/>
                  <a:pt x="5958656" y="2631770"/>
                  <a:pt x="5988152" y="3460957"/>
                </a:cubicBezTo>
                <a:cubicBezTo>
                  <a:pt x="5896384" y="4185267"/>
                  <a:pt x="5716127" y="4388466"/>
                  <a:pt x="5181907" y="4984957"/>
                </a:cubicBezTo>
                <a:lnTo>
                  <a:pt x="3336650" y="6907163"/>
                </a:lnTo>
                <a:lnTo>
                  <a:pt x="0" y="6897332"/>
                </a:lnTo>
                <a:lnTo>
                  <a:pt x="3457748" y="3438835"/>
                </a:lnTo>
                <a:lnTo>
                  <a:pt x="29497" y="2"/>
                </a:lnTo>
                <a:close/>
              </a:path>
            </a:pathLst>
          </a:custGeom>
        </p:spPr>
        <p:txBody>
          <a:bodyPr anchor="ctr">
            <a:normAutofit/>
          </a:bodyPr>
          <a:lstStyle>
            <a:lvl1pPr marL="0" indent="0" algn="r">
              <a:buNone/>
              <a:defRPr sz="1200">
                <a:solidFill>
                  <a:schemeClr val="bg1"/>
                </a:solidFill>
              </a:defRPr>
            </a:lvl1pPr>
          </a:lstStyle>
          <a:p>
            <a:r>
              <a:rPr lang="en-US"/>
              <a:t>Optional image placeholder  </a:t>
            </a:r>
          </a:p>
        </p:txBody>
      </p:sp>
    </p:spTree>
    <p:extLst>
      <p:ext uri="{BB962C8B-B14F-4D97-AF65-F5344CB8AC3E}">
        <p14:creationId xmlns:p14="http://schemas.microsoft.com/office/powerpoint/2010/main" val="8075719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rge Quote">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6C4F44D2-D48C-0A47-8343-F357789C2B66}"/>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12192000" cy="6143625"/>
          </a:xfrm>
          <a:prstGeom prst="rect">
            <a:avLst/>
          </a:prstGeom>
        </p:spPr>
      </p:pic>
      <p:sp>
        <p:nvSpPr>
          <p:cNvPr id="17" name="Title 1">
            <a:extLst>
              <a:ext uri="{FF2B5EF4-FFF2-40B4-BE49-F238E27FC236}">
                <a16:creationId xmlns:a16="http://schemas.microsoft.com/office/drawing/2014/main" id="{1B7A7B62-E4FA-0C40-A066-4DBE6DB24532}"/>
              </a:ext>
            </a:extLst>
          </p:cNvPr>
          <p:cNvSpPr>
            <a:spLocks noGrp="1"/>
          </p:cNvSpPr>
          <p:nvPr>
            <p:ph type="title" hasCustomPrompt="1"/>
          </p:nvPr>
        </p:nvSpPr>
        <p:spPr>
          <a:xfrm>
            <a:off x="685801" y="2047875"/>
            <a:ext cx="10763250" cy="2495550"/>
          </a:xfrm>
        </p:spPr>
        <p:txBody>
          <a:bodyPr anchor="t">
            <a:normAutofit/>
          </a:bodyPr>
          <a:lstStyle>
            <a:lvl1pPr algn="ctr">
              <a:defRPr sz="5400" b="1">
                <a:solidFill>
                  <a:schemeClr val="bg1"/>
                </a:solidFill>
              </a:defRPr>
            </a:lvl1pPr>
          </a:lstStyle>
          <a:p>
            <a:r>
              <a:rPr lang="en-US"/>
              <a:t>CLICK TO ENTER LARGE QUOTE OR STATEMENT</a:t>
            </a:r>
          </a:p>
        </p:txBody>
      </p:sp>
      <p:sp>
        <p:nvSpPr>
          <p:cNvPr id="18" name="Rectangle 17">
            <a:extLst>
              <a:ext uri="{FF2B5EF4-FFF2-40B4-BE49-F238E27FC236}">
                <a16:creationId xmlns:a16="http://schemas.microsoft.com/office/drawing/2014/main" id="{963583AC-A3A3-DE42-ACEA-C74EF92C675A}"/>
              </a:ext>
            </a:extLst>
          </p:cNvPr>
          <p:cNvSpPr/>
          <p:nvPr userDrawn="1"/>
        </p:nvSpPr>
        <p:spPr>
          <a:xfrm>
            <a:off x="5815013" y="1733550"/>
            <a:ext cx="561975" cy="666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5">
            <a:extLst>
              <a:ext uri="{FF2B5EF4-FFF2-40B4-BE49-F238E27FC236}">
                <a16:creationId xmlns:a16="http://schemas.microsoft.com/office/drawing/2014/main" id="{2A984374-E8BD-934B-B3E1-DA4F1A05ABC2}"/>
              </a:ext>
            </a:extLst>
          </p:cNvPr>
          <p:cNvSpPr>
            <a:spLocks noGrp="1"/>
          </p:cNvSpPr>
          <p:nvPr>
            <p:ph type="sldNum" sz="quarter" idx="12"/>
          </p:nvPr>
        </p:nvSpPr>
        <p:spPr>
          <a:xfrm>
            <a:off x="0" y="6337300"/>
            <a:ext cx="685800" cy="365125"/>
          </a:xfrm>
        </p:spPr>
        <p:txBody>
          <a:bodyPr/>
          <a:lstStyle>
            <a:lvl1pPr algn="r">
              <a:defRPr sz="1600">
                <a:solidFill>
                  <a:srgbClr val="333333"/>
                </a:solidFill>
              </a:defRPr>
            </a:lvl1pPr>
          </a:lstStyle>
          <a:p>
            <a:fld id="{2FA352AA-8A82-6049-B18F-07539F444994}" type="slidenum">
              <a:rPr lang="en-US" smtClean="0"/>
              <a:pPr/>
              <a:t>‹#›</a:t>
            </a:fld>
            <a:endParaRPr lang="en-US"/>
          </a:p>
        </p:txBody>
      </p:sp>
      <p:sp>
        <p:nvSpPr>
          <p:cNvPr id="10" name="TextBox 9">
            <a:extLst>
              <a:ext uri="{FF2B5EF4-FFF2-40B4-BE49-F238E27FC236}">
                <a16:creationId xmlns:a16="http://schemas.microsoft.com/office/drawing/2014/main" id="{212C16EB-8D34-2246-8B97-962D2F45F1F5}"/>
              </a:ext>
            </a:extLst>
          </p:cNvPr>
          <p:cNvSpPr txBox="1"/>
          <p:nvPr userDrawn="1"/>
        </p:nvSpPr>
        <p:spPr>
          <a:xfrm>
            <a:off x="619125" y="6457950"/>
            <a:ext cx="2727029" cy="20005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a:solidFill>
                  <a:schemeClr val="accent3"/>
                </a:solidFill>
              </a:rPr>
              <a:t>© Presidio, Inc. All rights reserved. Proprietary and Confidential. </a:t>
            </a:r>
          </a:p>
        </p:txBody>
      </p:sp>
      <p:cxnSp>
        <p:nvCxnSpPr>
          <p:cNvPr id="11" name="Straight Connector 10">
            <a:extLst>
              <a:ext uri="{FF2B5EF4-FFF2-40B4-BE49-F238E27FC236}">
                <a16:creationId xmlns:a16="http://schemas.microsoft.com/office/drawing/2014/main" id="{F83E5C18-7058-A14C-A8BB-B38F880016C2}"/>
              </a:ext>
            </a:extLst>
          </p:cNvPr>
          <p:cNvCxnSpPr>
            <a:cxnSpLocks/>
          </p:cNvCxnSpPr>
          <p:nvPr userDrawn="1"/>
        </p:nvCxnSpPr>
        <p:spPr>
          <a:xfrm>
            <a:off x="723900" y="6429375"/>
            <a:ext cx="9544050"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6" name="Graphic 15">
            <a:extLst>
              <a:ext uri="{FF2B5EF4-FFF2-40B4-BE49-F238E27FC236}">
                <a16:creationId xmlns:a16="http://schemas.microsoft.com/office/drawing/2014/main" id="{9268FA8F-AF06-2F4B-A2E6-8618708C267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434888" y="6391274"/>
            <a:ext cx="1333508" cy="190501"/>
          </a:xfrm>
          <a:prstGeom prst="rect">
            <a:avLst/>
          </a:prstGeom>
        </p:spPr>
      </p:pic>
    </p:spTree>
    <p:extLst>
      <p:ext uri="{BB962C8B-B14F-4D97-AF65-F5344CB8AC3E}">
        <p14:creationId xmlns:p14="http://schemas.microsoft.com/office/powerpoint/2010/main" val="3059476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Large Quote w-Subtext">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6C4F44D2-D48C-0A47-8343-F357789C2B66}"/>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12192000" cy="6143625"/>
          </a:xfrm>
          <a:prstGeom prst="rect">
            <a:avLst/>
          </a:prstGeom>
        </p:spPr>
      </p:pic>
      <p:sp>
        <p:nvSpPr>
          <p:cNvPr id="17" name="Title 1">
            <a:extLst>
              <a:ext uri="{FF2B5EF4-FFF2-40B4-BE49-F238E27FC236}">
                <a16:creationId xmlns:a16="http://schemas.microsoft.com/office/drawing/2014/main" id="{1B7A7B62-E4FA-0C40-A066-4DBE6DB24532}"/>
              </a:ext>
            </a:extLst>
          </p:cNvPr>
          <p:cNvSpPr>
            <a:spLocks noGrp="1"/>
          </p:cNvSpPr>
          <p:nvPr>
            <p:ph type="title" hasCustomPrompt="1"/>
          </p:nvPr>
        </p:nvSpPr>
        <p:spPr>
          <a:xfrm>
            <a:off x="685801" y="1219199"/>
            <a:ext cx="10763250" cy="1876425"/>
          </a:xfrm>
        </p:spPr>
        <p:txBody>
          <a:bodyPr anchor="b">
            <a:normAutofit/>
          </a:bodyPr>
          <a:lstStyle>
            <a:lvl1pPr algn="ctr">
              <a:defRPr sz="5400" b="1">
                <a:solidFill>
                  <a:schemeClr val="bg1"/>
                </a:solidFill>
              </a:defRPr>
            </a:lvl1pPr>
          </a:lstStyle>
          <a:p>
            <a:r>
              <a:rPr lang="en-US"/>
              <a:t>CLICK TO ENTER LARGE QUOTE OR STATEMENT</a:t>
            </a:r>
          </a:p>
        </p:txBody>
      </p:sp>
      <p:sp>
        <p:nvSpPr>
          <p:cNvPr id="18" name="Rectangle 17">
            <a:extLst>
              <a:ext uri="{FF2B5EF4-FFF2-40B4-BE49-F238E27FC236}">
                <a16:creationId xmlns:a16="http://schemas.microsoft.com/office/drawing/2014/main" id="{963583AC-A3A3-DE42-ACEA-C74EF92C675A}"/>
              </a:ext>
            </a:extLst>
          </p:cNvPr>
          <p:cNvSpPr/>
          <p:nvPr userDrawn="1"/>
        </p:nvSpPr>
        <p:spPr>
          <a:xfrm>
            <a:off x="5815013" y="3362325"/>
            <a:ext cx="561975" cy="666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ubtitle 2">
            <a:extLst>
              <a:ext uri="{FF2B5EF4-FFF2-40B4-BE49-F238E27FC236}">
                <a16:creationId xmlns:a16="http://schemas.microsoft.com/office/drawing/2014/main" id="{BE310262-8E9A-3542-8783-B41D670E47F3}"/>
              </a:ext>
            </a:extLst>
          </p:cNvPr>
          <p:cNvSpPr>
            <a:spLocks noGrp="1"/>
          </p:cNvSpPr>
          <p:nvPr>
            <p:ph type="subTitle" idx="1" hasCustomPrompt="1"/>
          </p:nvPr>
        </p:nvSpPr>
        <p:spPr>
          <a:xfrm>
            <a:off x="2249276" y="3716632"/>
            <a:ext cx="7647200" cy="1160168"/>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subtext</a:t>
            </a:r>
          </a:p>
        </p:txBody>
      </p:sp>
      <p:sp>
        <p:nvSpPr>
          <p:cNvPr id="10" name="Slide Number Placeholder 5">
            <a:extLst>
              <a:ext uri="{FF2B5EF4-FFF2-40B4-BE49-F238E27FC236}">
                <a16:creationId xmlns:a16="http://schemas.microsoft.com/office/drawing/2014/main" id="{92881739-E377-AD4C-97A0-24289D0284A2}"/>
              </a:ext>
            </a:extLst>
          </p:cNvPr>
          <p:cNvSpPr>
            <a:spLocks noGrp="1"/>
          </p:cNvSpPr>
          <p:nvPr>
            <p:ph type="sldNum" sz="quarter" idx="12"/>
          </p:nvPr>
        </p:nvSpPr>
        <p:spPr>
          <a:xfrm>
            <a:off x="0" y="6337300"/>
            <a:ext cx="685800" cy="365125"/>
          </a:xfrm>
        </p:spPr>
        <p:txBody>
          <a:bodyPr/>
          <a:lstStyle>
            <a:lvl1pPr algn="r">
              <a:defRPr sz="1600">
                <a:solidFill>
                  <a:srgbClr val="333333"/>
                </a:solidFill>
              </a:defRPr>
            </a:lvl1pPr>
          </a:lstStyle>
          <a:p>
            <a:fld id="{2FA352AA-8A82-6049-B18F-07539F444994}" type="slidenum">
              <a:rPr lang="en-US" smtClean="0"/>
              <a:pPr/>
              <a:t>‹#›</a:t>
            </a:fld>
            <a:endParaRPr lang="en-US"/>
          </a:p>
        </p:txBody>
      </p:sp>
      <p:sp>
        <p:nvSpPr>
          <p:cNvPr id="11" name="TextBox 10">
            <a:extLst>
              <a:ext uri="{FF2B5EF4-FFF2-40B4-BE49-F238E27FC236}">
                <a16:creationId xmlns:a16="http://schemas.microsoft.com/office/drawing/2014/main" id="{0AF9B339-C862-6640-A557-63D17892F6B3}"/>
              </a:ext>
            </a:extLst>
          </p:cNvPr>
          <p:cNvSpPr txBox="1"/>
          <p:nvPr userDrawn="1"/>
        </p:nvSpPr>
        <p:spPr>
          <a:xfrm>
            <a:off x="619125" y="6457950"/>
            <a:ext cx="2727029" cy="20005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a:solidFill>
                  <a:schemeClr val="accent3"/>
                </a:solidFill>
              </a:rPr>
              <a:t>© Presidio, Inc. All rights reserved. Proprietary and Confidential. </a:t>
            </a:r>
          </a:p>
        </p:txBody>
      </p:sp>
      <p:cxnSp>
        <p:nvCxnSpPr>
          <p:cNvPr id="16" name="Straight Connector 15">
            <a:extLst>
              <a:ext uri="{FF2B5EF4-FFF2-40B4-BE49-F238E27FC236}">
                <a16:creationId xmlns:a16="http://schemas.microsoft.com/office/drawing/2014/main" id="{7AB149C5-6A8E-CD45-8463-E80D36F31445}"/>
              </a:ext>
            </a:extLst>
          </p:cNvPr>
          <p:cNvCxnSpPr>
            <a:cxnSpLocks/>
          </p:cNvCxnSpPr>
          <p:nvPr userDrawn="1"/>
        </p:nvCxnSpPr>
        <p:spPr>
          <a:xfrm>
            <a:off x="723900" y="6429375"/>
            <a:ext cx="9544050"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9" name="Graphic 18">
            <a:extLst>
              <a:ext uri="{FF2B5EF4-FFF2-40B4-BE49-F238E27FC236}">
                <a16:creationId xmlns:a16="http://schemas.microsoft.com/office/drawing/2014/main" id="{2315CF77-EC03-E546-8927-EAE39FF86E8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434888" y="6391274"/>
            <a:ext cx="1333508" cy="190501"/>
          </a:xfrm>
          <a:prstGeom prst="rect">
            <a:avLst/>
          </a:prstGeom>
        </p:spPr>
      </p:pic>
    </p:spTree>
    <p:extLst>
      <p:ext uri="{BB962C8B-B14F-4D97-AF65-F5344CB8AC3E}">
        <p14:creationId xmlns:p14="http://schemas.microsoft.com/office/powerpoint/2010/main" val="1258523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l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AD3C2-28CA-034B-84E3-B20D631ADBFD}"/>
              </a:ext>
            </a:extLst>
          </p:cNvPr>
          <p:cNvSpPr>
            <a:spLocks noGrp="1"/>
          </p:cNvSpPr>
          <p:nvPr>
            <p:ph type="ctrTitle" hasCustomPrompt="1"/>
          </p:nvPr>
        </p:nvSpPr>
        <p:spPr>
          <a:xfrm>
            <a:off x="525250" y="1990726"/>
            <a:ext cx="6475625" cy="2833982"/>
          </a:xfrm>
        </p:spPr>
        <p:txBody>
          <a:bodyPr anchor="b"/>
          <a:lstStyle>
            <a:lvl1pPr algn="l">
              <a:defRPr sz="6000" b="1">
                <a:solidFill>
                  <a:srgbClr val="333333"/>
                </a:solidFill>
              </a:defRPr>
            </a:lvl1pPr>
          </a:lstStyle>
          <a:p>
            <a:r>
              <a:rPr lang="en-US"/>
              <a:t>Click to add presentation title</a:t>
            </a:r>
          </a:p>
        </p:txBody>
      </p:sp>
      <p:sp>
        <p:nvSpPr>
          <p:cNvPr id="3" name="Subtitle 2">
            <a:extLst>
              <a:ext uri="{FF2B5EF4-FFF2-40B4-BE49-F238E27FC236}">
                <a16:creationId xmlns:a16="http://schemas.microsoft.com/office/drawing/2014/main" id="{5BB129FD-65BB-3C46-A192-5B4CE0EF1A86}"/>
              </a:ext>
            </a:extLst>
          </p:cNvPr>
          <p:cNvSpPr>
            <a:spLocks noGrp="1"/>
          </p:cNvSpPr>
          <p:nvPr>
            <p:ph type="subTitle" idx="1" hasCustomPrompt="1"/>
          </p:nvPr>
        </p:nvSpPr>
        <p:spPr>
          <a:xfrm>
            <a:off x="525251" y="5278732"/>
            <a:ext cx="7647200" cy="1160168"/>
          </a:xfrm>
        </p:spPr>
        <p:txBody>
          <a:bodyPr/>
          <a:lstStyle>
            <a:lvl1pPr marL="0" indent="0" algn="l">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subtext</a:t>
            </a:r>
          </a:p>
        </p:txBody>
      </p:sp>
      <p:pic>
        <p:nvPicPr>
          <p:cNvPr id="7" name="Graphic 6">
            <a:extLst>
              <a:ext uri="{FF2B5EF4-FFF2-40B4-BE49-F238E27FC236}">
                <a16:creationId xmlns:a16="http://schemas.microsoft.com/office/drawing/2014/main" id="{844537CE-B751-D64C-A820-C3E22355680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9518" y="652689"/>
            <a:ext cx="2030128" cy="290018"/>
          </a:xfrm>
          <a:prstGeom prst="rect">
            <a:avLst/>
          </a:prstGeom>
        </p:spPr>
      </p:pic>
      <p:cxnSp>
        <p:nvCxnSpPr>
          <p:cNvPr id="17" name="Straight Connector 16">
            <a:extLst>
              <a:ext uri="{FF2B5EF4-FFF2-40B4-BE49-F238E27FC236}">
                <a16:creationId xmlns:a16="http://schemas.microsoft.com/office/drawing/2014/main" id="{9C327E76-4EBA-D54A-B3DC-7715E3CAF2D7}"/>
              </a:ext>
            </a:extLst>
          </p:cNvPr>
          <p:cNvCxnSpPr>
            <a:cxnSpLocks/>
          </p:cNvCxnSpPr>
          <p:nvPr userDrawn="1"/>
        </p:nvCxnSpPr>
        <p:spPr>
          <a:xfrm>
            <a:off x="666750" y="1227121"/>
            <a:ext cx="476250" cy="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6640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Blue">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AD3C2-28CA-034B-84E3-B20D631ADBFD}"/>
              </a:ext>
            </a:extLst>
          </p:cNvPr>
          <p:cNvSpPr>
            <a:spLocks noGrp="1"/>
          </p:cNvSpPr>
          <p:nvPr>
            <p:ph type="ctrTitle" hasCustomPrompt="1"/>
          </p:nvPr>
        </p:nvSpPr>
        <p:spPr>
          <a:xfrm>
            <a:off x="525250" y="2076449"/>
            <a:ext cx="10533275" cy="2071983"/>
          </a:xfrm>
        </p:spPr>
        <p:txBody>
          <a:bodyPr anchor="b"/>
          <a:lstStyle>
            <a:lvl1pPr algn="l">
              <a:defRPr sz="6000" b="1">
                <a:solidFill>
                  <a:schemeClr val="bg1"/>
                </a:solidFill>
              </a:defRPr>
            </a:lvl1pPr>
          </a:lstStyle>
          <a:p>
            <a:r>
              <a:rPr lang="en-US"/>
              <a:t>Click to add presentation title</a:t>
            </a:r>
          </a:p>
        </p:txBody>
      </p:sp>
      <p:sp>
        <p:nvSpPr>
          <p:cNvPr id="3" name="Subtitle 2">
            <a:extLst>
              <a:ext uri="{FF2B5EF4-FFF2-40B4-BE49-F238E27FC236}">
                <a16:creationId xmlns:a16="http://schemas.microsoft.com/office/drawing/2014/main" id="{5BB129FD-65BB-3C46-A192-5B4CE0EF1A86}"/>
              </a:ext>
            </a:extLst>
          </p:cNvPr>
          <p:cNvSpPr>
            <a:spLocks noGrp="1"/>
          </p:cNvSpPr>
          <p:nvPr>
            <p:ph type="subTitle" idx="1" hasCustomPrompt="1"/>
          </p:nvPr>
        </p:nvSpPr>
        <p:spPr>
          <a:xfrm>
            <a:off x="525251" y="4573882"/>
            <a:ext cx="7647200" cy="1160168"/>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subtext</a:t>
            </a:r>
          </a:p>
        </p:txBody>
      </p:sp>
      <p:pic>
        <p:nvPicPr>
          <p:cNvPr id="7" name="Graphic 6">
            <a:extLst>
              <a:ext uri="{FF2B5EF4-FFF2-40B4-BE49-F238E27FC236}">
                <a16:creationId xmlns:a16="http://schemas.microsoft.com/office/drawing/2014/main" id="{844537CE-B751-D64C-A820-C3E22355680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9518" y="652689"/>
            <a:ext cx="2030128" cy="290018"/>
          </a:xfrm>
          <a:prstGeom prst="rect">
            <a:avLst/>
          </a:prstGeom>
        </p:spPr>
      </p:pic>
      <p:cxnSp>
        <p:nvCxnSpPr>
          <p:cNvPr id="17" name="Straight Connector 16">
            <a:extLst>
              <a:ext uri="{FF2B5EF4-FFF2-40B4-BE49-F238E27FC236}">
                <a16:creationId xmlns:a16="http://schemas.microsoft.com/office/drawing/2014/main" id="{9C327E76-4EBA-D54A-B3DC-7715E3CAF2D7}"/>
              </a:ext>
            </a:extLst>
          </p:cNvPr>
          <p:cNvCxnSpPr>
            <a:cxnSpLocks/>
          </p:cNvCxnSpPr>
          <p:nvPr userDrawn="1"/>
        </p:nvCxnSpPr>
        <p:spPr>
          <a:xfrm>
            <a:off x="666750" y="4333875"/>
            <a:ext cx="476250"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4724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Grey">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BB129FD-65BB-3C46-A192-5B4CE0EF1A86}"/>
              </a:ext>
            </a:extLst>
          </p:cNvPr>
          <p:cNvSpPr>
            <a:spLocks noGrp="1"/>
          </p:cNvSpPr>
          <p:nvPr>
            <p:ph type="subTitle" idx="1" hasCustomPrompt="1"/>
          </p:nvPr>
        </p:nvSpPr>
        <p:spPr>
          <a:xfrm>
            <a:off x="525251" y="4573882"/>
            <a:ext cx="7647200" cy="1160168"/>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subtext</a:t>
            </a:r>
          </a:p>
        </p:txBody>
      </p:sp>
      <p:pic>
        <p:nvPicPr>
          <p:cNvPr id="7" name="Graphic 6">
            <a:extLst>
              <a:ext uri="{FF2B5EF4-FFF2-40B4-BE49-F238E27FC236}">
                <a16:creationId xmlns:a16="http://schemas.microsoft.com/office/drawing/2014/main" id="{844537CE-B751-D64C-A820-C3E22355680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9518" y="652689"/>
            <a:ext cx="2030128" cy="290018"/>
          </a:xfrm>
          <a:prstGeom prst="rect">
            <a:avLst/>
          </a:prstGeom>
        </p:spPr>
      </p:pic>
      <p:cxnSp>
        <p:nvCxnSpPr>
          <p:cNvPr id="17" name="Straight Connector 16">
            <a:extLst>
              <a:ext uri="{FF2B5EF4-FFF2-40B4-BE49-F238E27FC236}">
                <a16:creationId xmlns:a16="http://schemas.microsoft.com/office/drawing/2014/main" id="{9C327E76-4EBA-D54A-B3DC-7715E3CAF2D7}"/>
              </a:ext>
            </a:extLst>
          </p:cNvPr>
          <p:cNvCxnSpPr>
            <a:cxnSpLocks/>
          </p:cNvCxnSpPr>
          <p:nvPr userDrawn="1"/>
        </p:nvCxnSpPr>
        <p:spPr>
          <a:xfrm>
            <a:off x="666750" y="4333875"/>
            <a:ext cx="476250"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9787DFAF-873C-E749-975D-0F54A1DD7A1F}"/>
              </a:ext>
            </a:extLst>
          </p:cNvPr>
          <p:cNvSpPr>
            <a:spLocks noGrp="1"/>
          </p:cNvSpPr>
          <p:nvPr>
            <p:ph type="ctrTitle" hasCustomPrompt="1"/>
          </p:nvPr>
        </p:nvSpPr>
        <p:spPr>
          <a:xfrm>
            <a:off x="525250" y="2076449"/>
            <a:ext cx="10533275" cy="2071983"/>
          </a:xfrm>
        </p:spPr>
        <p:txBody>
          <a:bodyPr anchor="b"/>
          <a:lstStyle>
            <a:lvl1pPr algn="l">
              <a:defRPr sz="6000" b="1">
                <a:solidFill>
                  <a:schemeClr val="bg1"/>
                </a:solidFill>
              </a:defRPr>
            </a:lvl1pPr>
          </a:lstStyle>
          <a:p>
            <a:r>
              <a:rPr lang="en-US"/>
              <a:t>Click to add presentation title</a:t>
            </a:r>
          </a:p>
        </p:txBody>
      </p:sp>
      <p:sp>
        <p:nvSpPr>
          <p:cNvPr id="8" name="Picture Placeholder 7">
            <a:extLst>
              <a:ext uri="{FF2B5EF4-FFF2-40B4-BE49-F238E27FC236}">
                <a16:creationId xmlns:a16="http://schemas.microsoft.com/office/drawing/2014/main" id="{0616A542-795E-044F-9C8C-130D310B5A01}"/>
              </a:ext>
            </a:extLst>
          </p:cNvPr>
          <p:cNvSpPr>
            <a:spLocks noGrp="1"/>
          </p:cNvSpPr>
          <p:nvPr>
            <p:ph type="pic" sz="quarter" idx="10" hasCustomPrompt="1"/>
          </p:nvPr>
        </p:nvSpPr>
        <p:spPr>
          <a:xfrm flipH="1">
            <a:off x="8301805" y="3853403"/>
            <a:ext cx="3239830" cy="3004598"/>
          </a:xfrm>
          <a:custGeom>
            <a:avLst/>
            <a:gdLst>
              <a:gd name="connsiteX0" fmla="*/ 0 w 3192104"/>
              <a:gd name="connsiteY0" fmla="*/ 3239729 h 3239729"/>
              <a:gd name="connsiteX1" fmla="*/ 0 w 3192104"/>
              <a:gd name="connsiteY1" fmla="*/ 0 h 3239729"/>
              <a:gd name="connsiteX2" fmla="*/ 3192104 w 3192104"/>
              <a:gd name="connsiteY2" fmla="*/ 3239729 h 3239729"/>
              <a:gd name="connsiteX3" fmla="*/ 0 w 3192104"/>
              <a:gd name="connsiteY3" fmla="*/ 3239729 h 3239729"/>
              <a:gd name="connsiteX0" fmla="*/ 0 w 3192104"/>
              <a:gd name="connsiteY0" fmla="*/ 3035078 h 3035078"/>
              <a:gd name="connsiteX1" fmla="*/ 209006 w 3192104"/>
              <a:gd name="connsiteY1" fmla="*/ 0 h 3035078"/>
              <a:gd name="connsiteX2" fmla="*/ 3192104 w 3192104"/>
              <a:gd name="connsiteY2" fmla="*/ 3035078 h 3035078"/>
              <a:gd name="connsiteX3" fmla="*/ 0 w 3192104"/>
              <a:gd name="connsiteY3" fmla="*/ 3035078 h 3035078"/>
              <a:gd name="connsiteX0" fmla="*/ 0 w 3192104"/>
              <a:gd name="connsiteY0" fmla="*/ 3035078 h 3035078"/>
              <a:gd name="connsiteX1" fmla="*/ 209006 w 3192104"/>
              <a:gd name="connsiteY1" fmla="*/ 0 h 3035078"/>
              <a:gd name="connsiteX2" fmla="*/ 3192104 w 3192104"/>
              <a:gd name="connsiteY2" fmla="*/ 3035078 h 3035078"/>
              <a:gd name="connsiteX3" fmla="*/ 0 w 3192104"/>
              <a:gd name="connsiteY3" fmla="*/ 3035078 h 3035078"/>
              <a:gd name="connsiteX0" fmla="*/ 49066 w 3241170"/>
              <a:gd name="connsiteY0" fmla="*/ 3035078 h 3035078"/>
              <a:gd name="connsiteX1" fmla="*/ 258072 w 3241170"/>
              <a:gd name="connsiteY1" fmla="*/ 0 h 3035078"/>
              <a:gd name="connsiteX2" fmla="*/ 3241170 w 3241170"/>
              <a:gd name="connsiteY2" fmla="*/ 3035078 h 3035078"/>
              <a:gd name="connsiteX3" fmla="*/ 49066 w 3241170"/>
              <a:gd name="connsiteY3" fmla="*/ 3035078 h 3035078"/>
              <a:gd name="connsiteX0" fmla="*/ 47726 w 3239830"/>
              <a:gd name="connsiteY0" fmla="*/ 3004598 h 3004598"/>
              <a:gd name="connsiteX1" fmla="*/ 261086 w 3239830"/>
              <a:gd name="connsiteY1" fmla="*/ 0 h 3004598"/>
              <a:gd name="connsiteX2" fmla="*/ 3239830 w 3239830"/>
              <a:gd name="connsiteY2" fmla="*/ 3004598 h 3004598"/>
              <a:gd name="connsiteX3" fmla="*/ 47726 w 3239830"/>
              <a:gd name="connsiteY3" fmla="*/ 3004598 h 3004598"/>
            </a:gdLst>
            <a:ahLst/>
            <a:cxnLst>
              <a:cxn ang="0">
                <a:pos x="connsiteX0" y="connsiteY0"/>
              </a:cxn>
              <a:cxn ang="0">
                <a:pos x="connsiteX1" y="connsiteY1"/>
              </a:cxn>
              <a:cxn ang="0">
                <a:pos x="connsiteX2" y="connsiteY2"/>
              </a:cxn>
              <a:cxn ang="0">
                <a:pos x="connsiteX3" y="connsiteY3"/>
              </a:cxn>
            </a:cxnLst>
            <a:rect l="l" t="t" r="r" b="b"/>
            <a:pathLst>
              <a:path w="3239830" h="3004598">
                <a:moveTo>
                  <a:pt x="47726" y="3004598"/>
                </a:moveTo>
                <a:cubicBezTo>
                  <a:pt x="-26297" y="2445751"/>
                  <a:pt x="-52423" y="1207636"/>
                  <a:pt x="261086" y="0"/>
                </a:cubicBezTo>
                <a:lnTo>
                  <a:pt x="3239830" y="3004598"/>
                </a:lnTo>
                <a:lnTo>
                  <a:pt x="47726" y="3004598"/>
                </a:lnTo>
                <a:close/>
              </a:path>
            </a:pathLst>
          </a:custGeom>
        </p:spPr>
        <p:txBody>
          <a:bodyPr anchor="ctr">
            <a:normAutofit/>
          </a:bodyPr>
          <a:lstStyle>
            <a:lvl1pPr marL="0" indent="0" algn="r">
              <a:buNone/>
              <a:defRPr sz="1600">
                <a:solidFill>
                  <a:schemeClr val="bg1"/>
                </a:solidFill>
              </a:defRPr>
            </a:lvl1pPr>
          </a:lstStyle>
          <a:p>
            <a:r>
              <a:rPr lang="en-US"/>
              <a:t>Optional</a:t>
            </a:r>
          </a:p>
          <a:p>
            <a:r>
              <a:rPr lang="en-US"/>
              <a:t>Image Placeholder</a:t>
            </a:r>
          </a:p>
        </p:txBody>
      </p:sp>
    </p:spTree>
    <p:extLst>
      <p:ext uri="{BB962C8B-B14F-4D97-AF65-F5344CB8AC3E}">
        <p14:creationId xmlns:p14="http://schemas.microsoft.com/office/powerpoint/2010/main" val="13885064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AD3C2-28CA-034B-84E3-B20D631ADBFD}"/>
              </a:ext>
            </a:extLst>
          </p:cNvPr>
          <p:cNvSpPr>
            <a:spLocks noGrp="1"/>
          </p:cNvSpPr>
          <p:nvPr>
            <p:ph type="ctrTitle" hasCustomPrompt="1"/>
          </p:nvPr>
        </p:nvSpPr>
        <p:spPr>
          <a:xfrm>
            <a:off x="525250" y="1434164"/>
            <a:ext cx="6491567" cy="1985255"/>
          </a:xfrm>
        </p:spPr>
        <p:txBody>
          <a:bodyPr anchor="b"/>
          <a:lstStyle>
            <a:lvl1pPr algn="l">
              <a:defRPr sz="6000" b="1">
                <a:solidFill>
                  <a:schemeClr val="bg1"/>
                </a:solidFill>
              </a:defRPr>
            </a:lvl1pPr>
          </a:lstStyle>
          <a:p>
            <a:r>
              <a:rPr lang="en-US"/>
              <a:t>Click to add presentation title</a:t>
            </a:r>
          </a:p>
        </p:txBody>
      </p:sp>
      <p:sp>
        <p:nvSpPr>
          <p:cNvPr id="3" name="Subtitle 2">
            <a:extLst>
              <a:ext uri="{FF2B5EF4-FFF2-40B4-BE49-F238E27FC236}">
                <a16:creationId xmlns:a16="http://schemas.microsoft.com/office/drawing/2014/main" id="{5BB129FD-65BB-3C46-A192-5B4CE0EF1A86}"/>
              </a:ext>
            </a:extLst>
          </p:cNvPr>
          <p:cNvSpPr>
            <a:spLocks noGrp="1"/>
          </p:cNvSpPr>
          <p:nvPr>
            <p:ph type="subTitle" idx="1" hasCustomPrompt="1"/>
          </p:nvPr>
        </p:nvSpPr>
        <p:spPr>
          <a:xfrm>
            <a:off x="525251" y="3873444"/>
            <a:ext cx="5940863" cy="1160168"/>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subtext</a:t>
            </a:r>
          </a:p>
        </p:txBody>
      </p:sp>
      <p:pic>
        <p:nvPicPr>
          <p:cNvPr id="7" name="Graphic 6">
            <a:extLst>
              <a:ext uri="{FF2B5EF4-FFF2-40B4-BE49-F238E27FC236}">
                <a16:creationId xmlns:a16="http://schemas.microsoft.com/office/drawing/2014/main" id="{844537CE-B751-D64C-A820-C3E22355680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89518" y="5917708"/>
            <a:ext cx="2030128" cy="290018"/>
          </a:xfrm>
          <a:prstGeom prst="rect">
            <a:avLst/>
          </a:prstGeom>
        </p:spPr>
      </p:pic>
      <p:cxnSp>
        <p:nvCxnSpPr>
          <p:cNvPr id="17" name="Straight Connector 16">
            <a:extLst>
              <a:ext uri="{FF2B5EF4-FFF2-40B4-BE49-F238E27FC236}">
                <a16:creationId xmlns:a16="http://schemas.microsoft.com/office/drawing/2014/main" id="{9C327E76-4EBA-D54A-B3DC-7715E3CAF2D7}"/>
              </a:ext>
            </a:extLst>
          </p:cNvPr>
          <p:cNvCxnSpPr>
            <a:cxnSpLocks/>
          </p:cNvCxnSpPr>
          <p:nvPr userDrawn="1"/>
        </p:nvCxnSpPr>
        <p:spPr>
          <a:xfrm>
            <a:off x="666750" y="3633437"/>
            <a:ext cx="476250"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4E99170A-788E-3C47-95A8-3FFB3009CDFE}"/>
              </a:ext>
            </a:extLst>
          </p:cNvPr>
          <p:cNvGrpSpPr/>
          <p:nvPr userDrawn="1"/>
        </p:nvGrpSpPr>
        <p:grpSpPr>
          <a:xfrm>
            <a:off x="672442" y="488835"/>
            <a:ext cx="2154734" cy="238118"/>
            <a:chOff x="1169102" y="2039490"/>
            <a:chExt cx="7663768" cy="846917"/>
          </a:xfrm>
          <a:solidFill>
            <a:schemeClr val="bg1"/>
          </a:solidFill>
        </p:grpSpPr>
        <p:pic>
          <p:nvPicPr>
            <p:cNvPr id="8" name="Graphic 7">
              <a:extLst>
                <a:ext uri="{FF2B5EF4-FFF2-40B4-BE49-F238E27FC236}">
                  <a16:creationId xmlns:a16="http://schemas.microsoft.com/office/drawing/2014/main" id="{9AFE01B7-6011-1E48-912D-A39C90ED904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69102" y="2238361"/>
              <a:ext cx="979797" cy="587878"/>
            </a:xfrm>
            <a:prstGeom prst="rect">
              <a:avLst/>
            </a:prstGeom>
          </p:spPr>
        </p:pic>
        <p:pic>
          <p:nvPicPr>
            <p:cNvPr id="9" name="Graphic 8">
              <a:extLst>
                <a:ext uri="{FF2B5EF4-FFF2-40B4-BE49-F238E27FC236}">
                  <a16:creationId xmlns:a16="http://schemas.microsoft.com/office/drawing/2014/main" id="{7E7E9CE2-B368-0546-AE1E-CF58847592D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850920" y="2167889"/>
              <a:ext cx="783838" cy="718518"/>
            </a:xfrm>
            <a:prstGeom prst="rect">
              <a:avLst/>
            </a:prstGeom>
          </p:spPr>
        </p:pic>
        <p:pic>
          <p:nvPicPr>
            <p:cNvPr id="10" name="Graphic 9">
              <a:extLst>
                <a:ext uri="{FF2B5EF4-FFF2-40B4-BE49-F238E27FC236}">
                  <a16:creationId xmlns:a16="http://schemas.microsoft.com/office/drawing/2014/main" id="{D910692C-B9A1-C342-8C0F-B7AADFB3A2B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459431" y="2039490"/>
              <a:ext cx="674971" cy="783837"/>
            </a:xfrm>
            <a:prstGeom prst="rect">
              <a:avLst/>
            </a:prstGeom>
          </p:spPr>
        </p:pic>
        <p:pic>
          <p:nvPicPr>
            <p:cNvPr id="11" name="Graphic 10">
              <a:extLst>
                <a:ext uri="{FF2B5EF4-FFF2-40B4-BE49-F238E27FC236}">
                  <a16:creationId xmlns:a16="http://schemas.microsoft.com/office/drawing/2014/main" id="{6A5A1222-4644-D248-AED5-BB3CF0F5F1A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983713" y="2049644"/>
              <a:ext cx="849157" cy="827383"/>
            </a:xfrm>
            <a:prstGeom prst="rect">
              <a:avLst/>
            </a:prstGeom>
          </p:spPr>
        </p:pic>
        <p:pic>
          <p:nvPicPr>
            <p:cNvPr id="12" name="Graphic 11">
              <a:extLst>
                <a:ext uri="{FF2B5EF4-FFF2-40B4-BE49-F238E27FC236}">
                  <a16:creationId xmlns:a16="http://schemas.microsoft.com/office/drawing/2014/main" id="{F1655786-26D4-F14A-8BF1-265AC780A161}"/>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4668604" y="2122503"/>
              <a:ext cx="849157" cy="740291"/>
            </a:xfrm>
            <a:prstGeom prst="rect">
              <a:avLst/>
            </a:prstGeom>
          </p:spPr>
        </p:pic>
      </p:grpSp>
    </p:spTree>
    <p:extLst>
      <p:ext uri="{BB962C8B-B14F-4D97-AF65-F5344CB8AC3E}">
        <p14:creationId xmlns:p14="http://schemas.microsoft.com/office/powerpoint/2010/main" val="25438475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B1F40-9531-1947-B89E-0945A3EF4778}"/>
              </a:ext>
            </a:extLst>
          </p:cNvPr>
          <p:cNvSpPr>
            <a:spLocks noGrp="1"/>
          </p:cNvSpPr>
          <p:nvPr>
            <p:ph type="title"/>
          </p:nvPr>
        </p:nvSpPr>
        <p:spPr>
          <a:xfrm>
            <a:off x="685800" y="238125"/>
            <a:ext cx="11058525" cy="976313"/>
          </a:xfrm>
        </p:spPr>
        <p:txBody>
          <a:bodyPr anchor="ctr">
            <a:normAutofit/>
          </a:bodyPr>
          <a:lstStyle>
            <a:lvl1pPr>
              <a:defRPr sz="3600" b="1"/>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5E55F84-BC30-1A49-8752-BC82A5D64473}"/>
              </a:ext>
            </a:extLst>
          </p:cNvPr>
          <p:cNvSpPr>
            <a:spLocks noGrp="1"/>
          </p:cNvSpPr>
          <p:nvPr>
            <p:ph idx="1"/>
          </p:nvPr>
        </p:nvSpPr>
        <p:spPr>
          <a:xfrm>
            <a:off x="695325" y="1387475"/>
            <a:ext cx="11058525"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a:extLst>
              <a:ext uri="{FF2B5EF4-FFF2-40B4-BE49-F238E27FC236}">
                <a16:creationId xmlns:a16="http://schemas.microsoft.com/office/drawing/2014/main" id="{5B7EA859-DB17-884B-9273-EE11358705FE}"/>
              </a:ext>
            </a:extLst>
          </p:cNvPr>
          <p:cNvSpPr>
            <a:spLocks noGrp="1"/>
          </p:cNvSpPr>
          <p:nvPr>
            <p:ph type="sldNum" sz="quarter" idx="12"/>
          </p:nvPr>
        </p:nvSpPr>
        <p:spPr>
          <a:xfrm>
            <a:off x="0" y="6337300"/>
            <a:ext cx="685800" cy="365125"/>
          </a:xfrm>
        </p:spPr>
        <p:txBody>
          <a:bodyPr/>
          <a:lstStyle>
            <a:lvl1pPr algn="r">
              <a:defRPr sz="1600">
                <a:solidFill>
                  <a:srgbClr val="333333"/>
                </a:solidFill>
              </a:defRPr>
            </a:lvl1pPr>
          </a:lstStyle>
          <a:p>
            <a:fld id="{2FA352AA-8A82-6049-B18F-07539F444994}" type="slidenum">
              <a:rPr lang="en-US" smtClean="0"/>
              <a:pPr/>
              <a:t>‹#›</a:t>
            </a:fld>
            <a:endParaRPr lang="en-US"/>
          </a:p>
        </p:txBody>
      </p:sp>
      <p:sp>
        <p:nvSpPr>
          <p:cNvPr id="8" name="TextBox 7">
            <a:extLst>
              <a:ext uri="{FF2B5EF4-FFF2-40B4-BE49-F238E27FC236}">
                <a16:creationId xmlns:a16="http://schemas.microsoft.com/office/drawing/2014/main" id="{1E4C2EBD-BD57-824A-8F28-D55C09CD1589}"/>
              </a:ext>
            </a:extLst>
          </p:cNvPr>
          <p:cNvSpPr txBox="1"/>
          <p:nvPr userDrawn="1"/>
        </p:nvSpPr>
        <p:spPr>
          <a:xfrm>
            <a:off x="619125" y="6457950"/>
            <a:ext cx="2727029" cy="20005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a:solidFill>
                  <a:schemeClr val="accent3"/>
                </a:solidFill>
              </a:rPr>
              <a:t>© Presidio, Inc. All rights reserved. Proprietary and Confidential. </a:t>
            </a:r>
          </a:p>
        </p:txBody>
      </p:sp>
      <p:cxnSp>
        <p:nvCxnSpPr>
          <p:cNvPr id="10" name="Straight Connector 9">
            <a:extLst>
              <a:ext uri="{FF2B5EF4-FFF2-40B4-BE49-F238E27FC236}">
                <a16:creationId xmlns:a16="http://schemas.microsoft.com/office/drawing/2014/main" id="{AD5F566E-46FA-C741-B536-7108E3C45AAE}"/>
              </a:ext>
            </a:extLst>
          </p:cNvPr>
          <p:cNvCxnSpPr>
            <a:cxnSpLocks/>
          </p:cNvCxnSpPr>
          <p:nvPr userDrawn="1"/>
        </p:nvCxnSpPr>
        <p:spPr>
          <a:xfrm>
            <a:off x="723900" y="6429375"/>
            <a:ext cx="9544050"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1" name="Graphic 10">
            <a:extLst>
              <a:ext uri="{FF2B5EF4-FFF2-40B4-BE49-F238E27FC236}">
                <a16:creationId xmlns:a16="http://schemas.microsoft.com/office/drawing/2014/main" id="{0288BA69-B421-F641-BAE1-59F928B638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434888" y="6391274"/>
            <a:ext cx="1333508" cy="190501"/>
          </a:xfrm>
          <a:prstGeom prst="rect">
            <a:avLst/>
          </a:prstGeom>
        </p:spPr>
      </p:pic>
      <p:sp>
        <p:nvSpPr>
          <p:cNvPr id="14" name="Rectangle 13">
            <a:extLst>
              <a:ext uri="{FF2B5EF4-FFF2-40B4-BE49-F238E27FC236}">
                <a16:creationId xmlns:a16="http://schemas.microsoft.com/office/drawing/2014/main" id="{0843EF82-1AD0-694C-90E1-4BADCB03E306}"/>
              </a:ext>
            </a:extLst>
          </p:cNvPr>
          <p:cNvSpPr/>
          <p:nvPr userDrawn="1"/>
        </p:nvSpPr>
        <p:spPr>
          <a:xfrm>
            <a:off x="781050" y="0"/>
            <a:ext cx="561975" cy="666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raphic 16">
            <a:extLst>
              <a:ext uri="{FF2B5EF4-FFF2-40B4-BE49-F238E27FC236}">
                <a16:creationId xmlns:a16="http://schemas.microsoft.com/office/drawing/2014/main" id="{CB03EFFE-9932-5F4B-AADB-5F183ED6DA67}"/>
              </a:ext>
            </a:extLst>
          </p:cNvPr>
          <p:cNvPicPr>
            <a:picLocks noChangeAspect="1"/>
          </p:cNvPicPr>
          <p:nvPr userDrawn="1"/>
        </p:nvPicPr>
        <p:blipFill>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 y="279915"/>
            <a:ext cx="400385" cy="864831"/>
          </a:xfrm>
          <a:prstGeom prst="rect">
            <a:avLst/>
          </a:prstGeom>
        </p:spPr>
      </p:pic>
    </p:spTree>
    <p:extLst>
      <p:ext uri="{BB962C8B-B14F-4D97-AF65-F5344CB8AC3E}">
        <p14:creationId xmlns:p14="http://schemas.microsoft.com/office/powerpoint/2010/main" val="4100875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965FD4-BFC8-2645-80C5-257E7C3491FF}"/>
              </a:ext>
            </a:extLst>
          </p:cNvPr>
          <p:cNvSpPr>
            <a:spLocks noGrp="1"/>
          </p:cNvSpPr>
          <p:nvPr>
            <p:ph sz="half" idx="1"/>
          </p:nvPr>
        </p:nvSpPr>
        <p:spPr>
          <a:xfrm>
            <a:off x="685799" y="1482725"/>
            <a:ext cx="4857751"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E1334BC-9620-1342-AFAF-71B696757653}"/>
              </a:ext>
            </a:extLst>
          </p:cNvPr>
          <p:cNvSpPr>
            <a:spLocks noGrp="1"/>
          </p:cNvSpPr>
          <p:nvPr>
            <p:ph sz="half" idx="2"/>
          </p:nvPr>
        </p:nvSpPr>
        <p:spPr>
          <a:xfrm>
            <a:off x="6181725" y="1482725"/>
            <a:ext cx="52578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2" name="Title 1">
            <a:extLst>
              <a:ext uri="{FF2B5EF4-FFF2-40B4-BE49-F238E27FC236}">
                <a16:creationId xmlns:a16="http://schemas.microsoft.com/office/drawing/2014/main" id="{98872BA3-7806-A643-9FE8-1CB1CD1A7154}"/>
              </a:ext>
            </a:extLst>
          </p:cNvPr>
          <p:cNvSpPr>
            <a:spLocks noGrp="1"/>
          </p:cNvSpPr>
          <p:nvPr>
            <p:ph type="title"/>
          </p:nvPr>
        </p:nvSpPr>
        <p:spPr>
          <a:xfrm>
            <a:off x="685800" y="238125"/>
            <a:ext cx="11058525" cy="976313"/>
          </a:xfrm>
        </p:spPr>
        <p:txBody>
          <a:bodyPr anchor="ctr">
            <a:normAutofit/>
          </a:bodyPr>
          <a:lstStyle>
            <a:lvl1pPr>
              <a:defRPr sz="3600" b="1"/>
            </a:lvl1pPr>
          </a:lstStyle>
          <a:p>
            <a:r>
              <a:rPr lang="en-GB"/>
              <a:t>Click to edit Master title style</a:t>
            </a:r>
            <a:endParaRPr lang="en-US"/>
          </a:p>
        </p:txBody>
      </p:sp>
      <p:pic>
        <p:nvPicPr>
          <p:cNvPr id="25" name="Graphic 24">
            <a:extLst>
              <a:ext uri="{FF2B5EF4-FFF2-40B4-BE49-F238E27FC236}">
                <a16:creationId xmlns:a16="http://schemas.microsoft.com/office/drawing/2014/main" id="{A180C14E-35A8-4146-A8E3-9F4B77458F84}"/>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 y="279915"/>
            <a:ext cx="400385" cy="864831"/>
          </a:xfrm>
          <a:prstGeom prst="rect">
            <a:avLst/>
          </a:prstGeom>
        </p:spPr>
      </p:pic>
      <p:sp>
        <p:nvSpPr>
          <p:cNvPr id="10" name="Slide Number Placeholder 5">
            <a:extLst>
              <a:ext uri="{FF2B5EF4-FFF2-40B4-BE49-F238E27FC236}">
                <a16:creationId xmlns:a16="http://schemas.microsoft.com/office/drawing/2014/main" id="{77B8F143-7118-4D4F-8348-D631A3E33F4C}"/>
              </a:ext>
            </a:extLst>
          </p:cNvPr>
          <p:cNvSpPr>
            <a:spLocks noGrp="1"/>
          </p:cNvSpPr>
          <p:nvPr>
            <p:ph type="sldNum" sz="quarter" idx="12"/>
          </p:nvPr>
        </p:nvSpPr>
        <p:spPr>
          <a:xfrm>
            <a:off x="0" y="6337300"/>
            <a:ext cx="685800" cy="365125"/>
          </a:xfrm>
        </p:spPr>
        <p:txBody>
          <a:bodyPr/>
          <a:lstStyle>
            <a:lvl1pPr algn="r">
              <a:defRPr sz="1600">
                <a:solidFill>
                  <a:srgbClr val="333333"/>
                </a:solidFill>
              </a:defRPr>
            </a:lvl1pPr>
          </a:lstStyle>
          <a:p>
            <a:fld id="{2FA352AA-8A82-6049-B18F-07539F444994}" type="slidenum">
              <a:rPr lang="en-US" smtClean="0"/>
              <a:pPr/>
              <a:t>‹#›</a:t>
            </a:fld>
            <a:endParaRPr lang="en-US"/>
          </a:p>
        </p:txBody>
      </p:sp>
      <p:sp>
        <p:nvSpPr>
          <p:cNvPr id="11" name="TextBox 10">
            <a:extLst>
              <a:ext uri="{FF2B5EF4-FFF2-40B4-BE49-F238E27FC236}">
                <a16:creationId xmlns:a16="http://schemas.microsoft.com/office/drawing/2014/main" id="{30ED0AE0-CE70-5443-B2C3-4F227BB64963}"/>
              </a:ext>
            </a:extLst>
          </p:cNvPr>
          <p:cNvSpPr txBox="1"/>
          <p:nvPr userDrawn="1"/>
        </p:nvSpPr>
        <p:spPr>
          <a:xfrm>
            <a:off x="619125" y="6457950"/>
            <a:ext cx="2727029" cy="20005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a:solidFill>
                  <a:schemeClr val="accent3"/>
                </a:solidFill>
              </a:rPr>
              <a:t>© Presidio, Inc. All rights reserved. Proprietary and Confidential. </a:t>
            </a:r>
          </a:p>
        </p:txBody>
      </p:sp>
      <p:cxnSp>
        <p:nvCxnSpPr>
          <p:cNvPr id="12" name="Straight Connector 11">
            <a:extLst>
              <a:ext uri="{FF2B5EF4-FFF2-40B4-BE49-F238E27FC236}">
                <a16:creationId xmlns:a16="http://schemas.microsoft.com/office/drawing/2014/main" id="{4B5FC6F1-49BF-EC46-9150-8DC7BF43D66B}"/>
              </a:ext>
            </a:extLst>
          </p:cNvPr>
          <p:cNvCxnSpPr>
            <a:cxnSpLocks/>
          </p:cNvCxnSpPr>
          <p:nvPr userDrawn="1"/>
        </p:nvCxnSpPr>
        <p:spPr>
          <a:xfrm>
            <a:off x="723900" y="6429375"/>
            <a:ext cx="9544050"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Graphic 12">
            <a:extLst>
              <a:ext uri="{FF2B5EF4-FFF2-40B4-BE49-F238E27FC236}">
                <a16:creationId xmlns:a16="http://schemas.microsoft.com/office/drawing/2014/main" id="{320D750B-DF23-464B-B556-3EDA5933375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434888" y="6391274"/>
            <a:ext cx="1333508" cy="190501"/>
          </a:xfrm>
          <a:prstGeom prst="rect">
            <a:avLst/>
          </a:prstGeom>
        </p:spPr>
      </p:pic>
    </p:spTree>
    <p:extLst>
      <p:ext uri="{BB962C8B-B14F-4D97-AF65-F5344CB8AC3E}">
        <p14:creationId xmlns:p14="http://schemas.microsoft.com/office/powerpoint/2010/main" val="236959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1B7A7B62-E4FA-0C40-A066-4DBE6DB24532}"/>
              </a:ext>
            </a:extLst>
          </p:cNvPr>
          <p:cNvSpPr>
            <a:spLocks noGrp="1"/>
          </p:cNvSpPr>
          <p:nvPr>
            <p:ph type="title"/>
          </p:nvPr>
        </p:nvSpPr>
        <p:spPr>
          <a:xfrm>
            <a:off x="685800" y="238125"/>
            <a:ext cx="11058525" cy="976313"/>
          </a:xfrm>
        </p:spPr>
        <p:txBody>
          <a:bodyPr anchor="ctr">
            <a:normAutofit/>
          </a:bodyPr>
          <a:lstStyle>
            <a:lvl1pPr>
              <a:defRPr sz="3600" b="1"/>
            </a:lvl1pPr>
          </a:lstStyle>
          <a:p>
            <a:r>
              <a:rPr lang="en-GB"/>
              <a:t>Click to edit Master title style</a:t>
            </a:r>
            <a:endParaRPr lang="en-US"/>
          </a:p>
        </p:txBody>
      </p:sp>
      <p:pic>
        <p:nvPicPr>
          <p:cNvPr id="8" name="Graphic 7">
            <a:extLst>
              <a:ext uri="{FF2B5EF4-FFF2-40B4-BE49-F238E27FC236}">
                <a16:creationId xmlns:a16="http://schemas.microsoft.com/office/drawing/2014/main" id="{D282024A-E496-2244-A065-4B34E0812521}"/>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 y="279915"/>
            <a:ext cx="400385" cy="864831"/>
          </a:xfrm>
          <a:prstGeom prst="rect">
            <a:avLst/>
          </a:prstGeom>
        </p:spPr>
      </p:pic>
      <p:sp>
        <p:nvSpPr>
          <p:cNvPr id="9" name="Slide Number Placeholder 5">
            <a:extLst>
              <a:ext uri="{FF2B5EF4-FFF2-40B4-BE49-F238E27FC236}">
                <a16:creationId xmlns:a16="http://schemas.microsoft.com/office/drawing/2014/main" id="{621C3A0F-DE76-1B4F-94C1-1DE85E464E59}"/>
              </a:ext>
            </a:extLst>
          </p:cNvPr>
          <p:cNvSpPr>
            <a:spLocks noGrp="1"/>
          </p:cNvSpPr>
          <p:nvPr>
            <p:ph type="sldNum" sz="quarter" idx="12"/>
          </p:nvPr>
        </p:nvSpPr>
        <p:spPr>
          <a:xfrm>
            <a:off x="0" y="6337300"/>
            <a:ext cx="685800" cy="365125"/>
          </a:xfrm>
        </p:spPr>
        <p:txBody>
          <a:bodyPr/>
          <a:lstStyle>
            <a:lvl1pPr algn="r">
              <a:defRPr sz="1600">
                <a:solidFill>
                  <a:srgbClr val="333333"/>
                </a:solidFill>
              </a:defRPr>
            </a:lvl1pPr>
          </a:lstStyle>
          <a:p>
            <a:fld id="{2FA352AA-8A82-6049-B18F-07539F444994}" type="slidenum">
              <a:rPr lang="en-US" smtClean="0"/>
              <a:pPr/>
              <a:t>‹#›</a:t>
            </a:fld>
            <a:endParaRPr lang="en-US"/>
          </a:p>
        </p:txBody>
      </p:sp>
      <p:sp>
        <p:nvSpPr>
          <p:cNvPr id="10" name="TextBox 9">
            <a:extLst>
              <a:ext uri="{FF2B5EF4-FFF2-40B4-BE49-F238E27FC236}">
                <a16:creationId xmlns:a16="http://schemas.microsoft.com/office/drawing/2014/main" id="{D4C21650-0D40-9844-94AA-AAF6B8123D81}"/>
              </a:ext>
            </a:extLst>
          </p:cNvPr>
          <p:cNvSpPr txBox="1"/>
          <p:nvPr userDrawn="1"/>
        </p:nvSpPr>
        <p:spPr>
          <a:xfrm>
            <a:off x="619125" y="6457950"/>
            <a:ext cx="2727029" cy="20005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a:solidFill>
                  <a:schemeClr val="accent3"/>
                </a:solidFill>
              </a:rPr>
              <a:t>© Presidio, Inc. All rights reserved. Proprietary and Confidential. </a:t>
            </a:r>
          </a:p>
        </p:txBody>
      </p:sp>
      <p:cxnSp>
        <p:nvCxnSpPr>
          <p:cNvPr id="11" name="Straight Connector 10">
            <a:extLst>
              <a:ext uri="{FF2B5EF4-FFF2-40B4-BE49-F238E27FC236}">
                <a16:creationId xmlns:a16="http://schemas.microsoft.com/office/drawing/2014/main" id="{0B7B25FA-032B-9C47-BA37-B29AC7F7529D}"/>
              </a:ext>
            </a:extLst>
          </p:cNvPr>
          <p:cNvCxnSpPr>
            <a:cxnSpLocks/>
          </p:cNvCxnSpPr>
          <p:nvPr userDrawn="1"/>
        </p:nvCxnSpPr>
        <p:spPr>
          <a:xfrm>
            <a:off x="723900" y="6429375"/>
            <a:ext cx="9544050"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6" name="Graphic 15">
            <a:extLst>
              <a:ext uri="{FF2B5EF4-FFF2-40B4-BE49-F238E27FC236}">
                <a16:creationId xmlns:a16="http://schemas.microsoft.com/office/drawing/2014/main" id="{F0F449D0-EA43-0C40-BBAD-0713394FEE8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434888" y="6391274"/>
            <a:ext cx="1333508" cy="190501"/>
          </a:xfrm>
          <a:prstGeom prst="rect">
            <a:avLst/>
          </a:prstGeom>
        </p:spPr>
      </p:pic>
    </p:spTree>
    <p:extLst>
      <p:ext uri="{BB962C8B-B14F-4D97-AF65-F5344CB8AC3E}">
        <p14:creationId xmlns:p14="http://schemas.microsoft.com/office/powerpoint/2010/main" val="1622971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ooter Only">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16A2293-94DB-4C41-BC14-9D00ABE46DB0}"/>
              </a:ext>
            </a:extLst>
          </p:cNvPr>
          <p:cNvSpPr>
            <a:spLocks noGrp="1"/>
          </p:cNvSpPr>
          <p:nvPr>
            <p:ph type="sldNum" sz="quarter" idx="12"/>
          </p:nvPr>
        </p:nvSpPr>
        <p:spPr>
          <a:xfrm>
            <a:off x="0" y="6337300"/>
            <a:ext cx="685800" cy="365125"/>
          </a:xfrm>
        </p:spPr>
        <p:txBody>
          <a:bodyPr/>
          <a:lstStyle>
            <a:lvl1pPr algn="r">
              <a:defRPr sz="1600">
                <a:solidFill>
                  <a:srgbClr val="333333"/>
                </a:solidFill>
              </a:defRPr>
            </a:lvl1pPr>
          </a:lstStyle>
          <a:p>
            <a:fld id="{2FA352AA-8A82-6049-B18F-07539F444994}" type="slidenum">
              <a:rPr lang="en-US" smtClean="0"/>
              <a:pPr/>
              <a:t>‹#›</a:t>
            </a:fld>
            <a:endParaRPr lang="en-US"/>
          </a:p>
        </p:txBody>
      </p:sp>
      <p:sp>
        <p:nvSpPr>
          <p:cNvPr id="7" name="TextBox 6">
            <a:extLst>
              <a:ext uri="{FF2B5EF4-FFF2-40B4-BE49-F238E27FC236}">
                <a16:creationId xmlns:a16="http://schemas.microsoft.com/office/drawing/2014/main" id="{745A33D0-E3C4-1249-A9A8-CE90075382D9}"/>
              </a:ext>
            </a:extLst>
          </p:cNvPr>
          <p:cNvSpPr txBox="1"/>
          <p:nvPr userDrawn="1"/>
        </p:nvSpPr>
        <p:spPr>
          <a:xfrm>
            <a:off x="619125" y="6457950"/>
            <a:ext cx="2727029" cy="20005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a:solidFill>
                  <a:schemeClr val="accent3"/>
                </a:solidFill>
              </a:rPr>
              <a:t>© Presidio, Inc. All rights reserved. Proprietary and Confidential. </a:t>
            </a:r>
          </a:p>
        </p:txBody>
      </p:sp>
      <p:cxnSp>
        <p:nvCxnSpPr>
          <p:cNvPr id="8" name="Straight Connector 7">
            <a:extLst>
              <a:ext uri="{FF2B5EF4-FFF2-40B4-BE49-F238E27FC236}">
                <a16:creationId xmlns:a16="http://schemas.microsoft.com/office/drawing/2014/main" id="{10A20ED7-2A5A-2449-9797-97038E624E4F}"/>
              </a:ext>
            </a:extLst>
          </p:cNvPr>
          <p:cNvCxnSpPr>
            <a:cxnSpLocks/>
          </p:cNvCxnSpPr>
          <p:nvPr userDrawn="1"/>
        </p:nvCxnSpPr>
        <p:spPr>
          <a:xfrm>
            <a:off x="723900" y="6429375"/>
            <a:ext cx="9544050"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9" name="Graphic 8">
            <a:extLst>
              <a:ext uri="{FF2B5EF4-FFF2-40B4-BE49-F238E27FC236}">
                <a16:creationId xmlns:a16="http://schemas.microsoft.com/office/drawing/2014/main" id="{B7B471C6-DFC2-E344-BC22-1DA3C17D6B0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434888" y="6391274"/>
            <a:ext cx="1333508" cy="190501"/>
          </a:xfrm>
          <a:prstGeom prst="rect">
            <a:avLst/>
          </a:prstGeom>
        </p:spPr>
      </p:pic>
    </p:spTree>
    <p:extLst>
      <p:ext uri="{BB962C8B-B14F-4D97-AF65-F5344CB8AC3E}">
        <p14:creationId xmlns:p14="http://schemas.microsoft.com/office/powerpoint/2010/main" val="3594264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82DECA-69DA-344B-9D57-C437866D46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21ED1DE-0CF0-5849-8B2C-8564B33B44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a:extLst>
              <a:ext uri="{FF2B5EF4-FFF2-40B4-BE49-F238E27FC236}">
                <a16:creationId xmlns:a16="http://schemas.microsoft.com/office/drawing/2014/main" id="{3B679027-9C37-5149-AF76-9C7C76B740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333333"/>
                </a:solidFill>
              </a:defRPr>
            </a:lvl1pPr>
          </a:lstStyle>
          <a:p>
            <a:fld id="{2FA352AA-8A82-6049-B18F-07539F444994}" type="slidenum">
              <a:rPr lang="en-US" smtClean="0"/>
              <a:pPr/>
              <a:t>‹#›</a:t>
            </a:fld>
            <a:endParaRPr lang="en-US"/>
          </a:p>
        </p:txBody>
      </p:sp>
    </p:spTree>
    <p:extLst>
      <p:ext uri="{BB962C8B-B14F-4D97-AF65-F5344CB8AC3E}">
        <p14:creationId xmlns:p14="http://schemas.microsoft.com/office/powerpoint/2010/main" val="3688036796"/>
      </p:ext>
    </p:extLst>
  </p:cSld>
  <p:clrMap bg1="lt1" tx1="dk1" bg2="lt2" tx2="dk2" accent1="accent1" accent2="accent2" accent3="accent3" accent4="accent4" accent5="accent5" accent6="accent6" hlink="hlink" folHlink="folHlink"/>
  <p:sldLayoutIdLst>
    <p:sldLayoutId id="2147483649" r:id="rId1"/>
    <p:sldLayoutId id="2147483678" r:id="rId2"/>
    <p:sldLayoutId id="2147483660" r:id="rId3"/>
    <p:sldLayoutId id="2147483662" r:id="rId4"/>
    <p:sldLayoutId id="2147483679" r:id="rId5"/>
    <p:sldLayoutId id="2147483650" r:id="rId6"/>
    <p:sldLayoutId id="2147483652" r:id="rId7"/>
    <p:sldLayoutId id="2147483656" r:id="rId8"/>
    <p:sldLayoutId id="2147483658" r:id="rId9"/>
    <p:sldLayoutId id="2147483655" r:id="rId10"/>
    <p:sldLayoutId id="2147483668" r:id="rId11"/>
    <p:sldLayoutId id="2147483677" r:id="rId12"/>
    <p:sldLayoutId id="2147483651" r:id="rId13"/>
    <p:sldLayoutId id="2147483654" r:id="rId14"/>
    <p:sldLayoutId id="2147483680" r:id="rId15"/>
  </p:sldLayoutIdLst>
  <p:hf hdr="0" dt="0"/>
  <p:txStyles>
    <p:titleStyle>
      <a:lvl1pPr algn="l" defTabSz="914400" rtl="0" eaLnBrk="1" latinLnBrk="0" hangingPunct="1">
        <a:lnSpc>
          <a:spcPct val="90000"/>
        </a:lnSpc>
        <a:spcBef>
          <a:spcPct val="0"/>
        </a:spcBef>
        <a:buNone/>
        <a:defRPr sz="4400" kern="1200">
          <a:solidFill>
            <a:srgbClr val="333333"/>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tx2"/>
        </a:buClr>
        <a:buFont typeface="Arial" panose="020B0604020202020204" pitchFamily="34" charset="0"/>
        <a:buChar char="•"/>
        <a:defRPr sz="2800" kern="1200">
          <a:solidFill>
            <a:srgbClr val="333333"/>
          </a:solidFill>
          <a:latin typeface="+mn-lt"/>
          <a:ea typeface="+mn-ea"/>
          <a:cs typeface="+mn-cs"/>
        </a:defRPr>
      </a:lvl1pPr>
      <a:lvl2pPr marL="635000" indent="-228600" algn="l" defTabSz="914400" rtl="0" eaLnBrk="1" latinLnBrk="0" hangingPunct="1">
        <a:lnSpc>
          <a:spcPct val="90000"/>
        </a:lnSpc>
        <a:spcBef>
          <a:spcPts val="500"/>
        </a:spcBef>
        <a:buClr>
          <a:schemeClr val="accent5"/>
        </a:buClr>
        <a:buFont typeface="Arial" panose="020B0604020202020204" pitchFamily="34" charset="0"/>
        <a:buChar char="•"/>
        <a:tabLst/>
        <a:defRPr sz="2400" kern="1200">
          <a:solidFill>
            <a:schemeClr val="accent5"/>
          </a:solidFill>
          <a:latin typeface="+mn-lt"/>
          <a:ea typeface="+mn-ea"/>
          <a:cs typeface="+mn-cs"/>
        </a:defRPr>
      </a:lvl2pPr>
      <a:lvl3pPr marL="804863" indent="-169863" algn="l" defTabSz="914400" rtl="0" eaLnBrk="1" latinLnBrk="0" hangingPunct="1">
        <a:lnSpc>
          <a:spcPct val="90000"/>
        </a:lnSpc>
        <a:spcBef>
          <a:spcPts val="500"/>
        </a:spcBef>
        <a:buFont typeface="Arial" panose="020B0604020202020204" pitchFamily="34" charset="0"/>
        <a:buChar char="•"/>
        <a:tabLst/>
        <a:defRPr sz="2000" kern="1200">
          <a:solidFill>
            <a:schemeClr val="accent5"/>
          </a:solidFill>
          <a:latin typeface="+mn-lt"/>
          <a:ea typeface="+mn-ea"/>
          <a:cs typeface="+mn-cs"/>
        </a:defRPr>
      </a:lvl3pPr>
      <a:lvl4pPr marL="1146175" indent="-284163" algn="l" defTabSz="914400" rtl="0" eaLnBrk="1" latinLnBrk="0" hangingPunct="1">
        <a:lnSpc>
          <a:spcPct val="90000"/>
        </a:lnSpc>
        <a:spcBef>
          <a:spcPts val="500"/>
        </a:spcBef>
        <a:buFont typeface="Arial" panose="020B0604020202020204" pitchFamily="34" charset="0"/>
        <a:buChar char="•"/>
        <a:tabLst/>
        <a:defRPr sz="1800" kern="1200">
          <a:solidFill>
            <a:schemeClr val="accent5"/>
          </a:solidFill>
          <a:latin typeface="+mn-lt"/>
          <a:ea typeface="+mn-ea"/>
          <a:cs typeface="+mn-cs"/>
        </a:defRPr>
      </a:lvl4pPr>
      <a:lvl5pPr marL="1430338" indent="-284163" algn="l" defTabSz="914400" rtl="0" eaLnBrk="1" latinLnBrk="0" hangingPunct="1">
        <a:lnSpc>
          <a:spcPct val="90000"/>
        </a:lnSpc>
        <a:spcBef>
          <a:spcPts val="500"/>
        </a:spcBef>
        <a:buFont typeface="Arial" panose="020B0604020202020204" pitchFamily="34" charset="0"/>
        <a:buChar char="•"/>
        <a:tabLst/>
        <a:defRPr sz="1800"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680CC-566C-C244-9527-A6DE0691F58D}"/>
              </a:ext>
            </a:extLst>
          </p:cNvPr>
          <p:cNvSpPr>
            <a:spLocks noGrp="1"/>
          </p:cNvSpPr>
          <p:nvPr>
            <p:ph type="ctrTitle"/>
          </p:nvPr>
        </p:nvSpPr>
        <p:spPr>
          <a:xfrm>
            <a:off x="525250" y="1990726"/>
            <a:ext cx="6475625" cy="2833982"/>
          </a:xfrm>
        </p:spPr>
        <p:txBody>
          <a:bodyPr>
            <a:normAutofit/>
          </a:bodyPr>
          <a:lstStyle/>
          <a:p>
            <a:r>
              <a:rPr lang="en-US">
                <a:cs typeface="Arial"/>
              </a:rPr>
              <a:t>Migration Training- Day 2</a:t>
            </a:r>
            <a:br>
              <a:rPr lang="en-US">
                <a:cs typeface="Arial"/>
              </a:rPr>
            </a:br>
            <a:endParaRPr lang="en-US">
              <a:cs typeface="Arial"/>
            </a:endParaRPr>
          </a:p>
        </p:txBody>
      </p:sp>
    </p:spTree>
    <p:extLst>
      <p:ext uri="{BB962C8B-B14F-4D97-AF65-F5344CB8AC3E}">
        <p14:creationId xmlns:p14="http://schemas.microsoft.com/office/powerpoint/2010/main" val="26345538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323B-BAB0-9771-8D02-478DF935CC57}"/>
              </a:ext>
            </a:extLst>
          </p:cNvPr>
          <p:cNvSpPr>
            <a:spLocks noGrp="1"/>
          </p:cNvSpPr>
          <p:nvPr>
            <p:ph type="title"/>
          </p:nvPr>
        </p:nvSpPr>
        <p:spPr/>
        <p:txBody>
          <a:bodyPr/>
          <a:lstStyle/>
          <a:p>
            <a:r>
              <a:rPr lang="en-US">
                <a:cs typeface="Arial"/>
              </a:rPr>
              <a:t>Tools for DB Assessment</a:t>
            </a:r>
            <a:endParaRPr lang="en-US"/>
          </a:p>
        </p:txBody>
      </p:sp>
      <p:sp>
        <p:nvSpPr>
          <p:cNvPr id="3" name="Content Placeholder 2">
            <a:extLst>
              <a:ext uri="{FF2B5EF4-FFF2-40B4-BE49-F238E27FC236}">
                <a16:creationId xmlns:a16="http://schemas.microsoft.com/office/drawing/2014/main" id="{C409D993-F1EB-33EB-32A0-0ADCB07521FE}"/>
              </a:ext>
            </a:extLst>
          </p:cNvPr>
          <p:cNvSpPr>
            <a:spLocks noGrp="1"/>
          </p:cNvSpPr>
          <p:nvPr>
            <p:ph idx="1"/>
          </p:nvPr>
        </p:nvSpPr>
        <p:spPr/>
        <p:txBody>
          <a:bodyPr vert="horz" lIns="91440" tIns="45720" rIns="91440" bIns="45720" rtlCol="0" anchor="t">
            <a:normAutofit/>
          </a:bodyPr>
          <a:lstStyle/>
          <a:p>
            <a:pPr>
              <a:buNone/>
            </a:pPr>
            <a:r>
              <a:rPr lang="en-US">
                <a:ea typeface="+mn-lt"/>
                <a:cs typeface="+mn-lt"/>
              </a:rPr>
              <a:t>Cloud-Native Assessment Tools:</a:t>
            </a:r>
          </a:p>
          <a:p>
            <a:pPr marL="285750" indent="-285750">
              <a:lnSpc>
                <a:spcPct val="100000"/>
              </a:lnSpc>
            </a:pPr>
            <a:r>
              <a:rPr lang="en-US" sz="1800">
                <a:ea typeface="+mn-lt"/>
                <a:cs typeface="+mn-lt"/>
              </a:rPr>
              <a:t>Azure Migrate: Database Assessment</a:t>
            </a:r>
          </a:p>
          <a:p>
            <a:pPr marL="285750" indent="-285750">
              <a:lnSpc>
                <a:spcPct val="100000"/>
              </a:lnSpc>
            </a:pPr>
            <a:r>
              <a:rPr lang="en-US" sz="1800">
                <a:ea typeface="+mn-lt"/>
                <a:cs typeface="+mn-lt"/>
              </a:rPr>
              <a:t>AWS Schema Conversion Tool (SCT)</a:t>
            </a:r>
          </a:p>
          <a:p>
            <a:pPr marL="285750" indent="-285750">
              <a:lnSpc>
                <a:spcPct val="100000"/>
              </a:lnSpc>
            </a:pPr>
            <a:r>
              <a:rPr lang="en-US" sz="1800">
                <a:ea typeface="+mn-lt"/>
                <a:cs typeface="+mn-lt"/>
              </a:rPr>
              <a:t>Google Database Migration Service (DMS)</a:t>
            </a:r>
          </a:p>
          <a:p>
            <a:pPr marL="285750" indent="-285750">
              <a:lnSpc>
                <a:spcPct val="100000"/>
              </a:lnSpc>
            </a:pPr>
            <a:r>
              <a:rPr lang="en-US" sz="1800">
                <a:ea typeface="+mn-lt"/>
                <a:cs typeface="+mn-lt"/>
              </a:rPr>
              <a:t>Azure SQL Database Migration Extension</a:t>
            </a:r>
          </a:p>
          <a:p>
            <a:pPr marL="285750" indent="-285750">
              <a:lnSpc>
                <a:spcPct val="100000"/>
              </a:lnSpc>
            </a:pPr>
            <a:r>
              <a:rPr lang="en-US" sz="1800">
                <a:ea typeface="+mn-lt"/>
                <a:cs typeface="+mn-lt"/>
              </a:rPr>
              <a:t>Oracle Cloud Infrastructure (OCI) Database Migration Assessment</a:t>
            </a:r>
          </a:p>
          <a:p>
            <a:pPr marL="285750" indent="-285750">
              <a:lnSpc>
                <a:spcPct val="100000"/>
              </a:lnSpc>
            </a:pPr>
            <a:endParaRPr lang="en-US" sz="1800" b="1">
              <a:ea typeface="+mn-lt"/>
              <a:cs typeface="+mn-lt"/>
            </a:endParaRPr>
          </a:p>
          <a:p>
            <a:pPr marL="0" indent="0">
              <a:buNone/>
            </a:pPr>
            <a:r>
              <a:rPr lang="en-US" sz="1800">
                <a:ea typeface="+mn-lt"/>
                <a:cs typeface="+mn-lt"/>
              </a:rPr>
              <a:t>Third-party tools for DB assessment. Some of these include </a:t>
            </a:r>
            <a:r>
              <a:rPr lang="en-US" sz="1800" err="1">
                <a:ea typeface="+mn-lt"/>
                <a:cs typeface="+mn-lt"/>
              </a:rPr>
              <a:t>DBmaestro</a:t>
            </a:r>
            <a:r>
              <a:rPr lang="en-US" sz="1800">
                <a:ea typeface="+mn-lt"/>
                <a:cs typeface="+mn-lt"/>
              </a:rPr>
              <a:t>, Redgate SQL Toolbelt, </a:t>
            </a:r>
            <a:r>
              <a:rPr lang="en-US" sz="1800" err="1">
                <a:ea typeface="+mn-lt"/>
                <a:cs typeface="+mn-lt"/>
              </a:rPr>
              <a:t>Datometry</a:t>
            </a:r>
            <a:r>
              <a:rPr lang="en-US" sz="1800">
                <a:ea typeface="+mn-lt"/>
                <a:cs typeface="+mn-lt"/>
              </a:rPr>
              <a:t>, Flexera.</a:t>
            </a:r>
          </a:p>
          <a:p>
            <a:pPr marL="0" indent="0">
              <a:buNone/>
            </a:pPr>
            <a:endParaRPr lang="en-US" sz="1800" b="1">
              <a:cs typeface="Arial"/>
            </a:endParaRPr>
          </a:p>
          <a:p>
            <a:pPr marL="285750" indent="-285750"/>
            <a:endParaRPr lang="en-US" sz="1800">
              <a:cs typeface="Arial"/>
            </a:endParaRPr>
          </a:p>
          <a:p>
            <a:pPr marL="0" indent="0">
              <a:buNone/>
            </a:pPr>
            <a:endParaRPr lang="en-US" sz="1600">
              <a:cs typeface="Arial" panose="020B0604020202020204"/>
            </a:endParaRPr>
          </a:p>
          <a:p>
            <a:pPr marL="0" indent="0">
              <a:buNone/>
            </a:pPr>
            <a:endParaRPr lang="en-US">
              <a:cs typeface="Arial" panose="020B0604020202020204"/>
            </a:endParaRPr>
          </a:p>
        </p:txBody>
      </p:sp>
      <p:sp>
        <p:nvSpPr>
          <p:cNvPr id="4" name="Slide Number Placeholder 3">
            <a:extLst>
              <a:ext uri="{FF2B5EF4-FFF2-40B4-BE49-F238E27FC236}">
                <a16:creationId xmlns:a16="http://schemas.microsoft.com/office/drawing/2014/main" id="{992C981A-E761-D947-455E-45AA0869B823}"/>
              </a:ext>
            </a:extLst>
          </p:cNvPr>
          <p:cNvSpPr>
            <a:spLocks noGrp="1"/>
          </p:cNvSpPr>
          <p:nvPr>
            <p:ph type="sldNum" sz="quarter" idx="12"/>
          </p:nvPr>
        </p:nvSpPr>
        <p:spPr/>
        <p:txBody>
          <a:bodyPr/>
          <a:lstStyle/>
          <a:p>
            <a:fld id="{2FA352AA-8A82-6049-B18F-07539F444994}" type="slidenum">
              <a:rPr lang="en-US" smtClean="0"/>
              <a:pPr/>
              <a:t>10</a:t>
            </a:fld>
            <a:endParaRPr lang="en-US"/>
          </a:p>
        </p:txBody>
      </p:sp>
    </p:spTree>
    <p:extLst>
      <p:ext uri="{BB962C8B-B14F-4D97-AF65-F5344CB8AC3E}">
        <p14:creationId xmlns:p14="http://schemas.microsoft.com/office/powerpoint/2010/main" val="2365546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A8C33-CB3D-89DA-F1E9-0C7E7CC48064}"/>
              </a:ext>
            </a:extLst>
          </p:cNvPr>
          <p:cNvSpPr>
            <a:spLocks noGrp="1"/>
          </p:cNvSpPr>
          <p:nvPr>
            <p:ph type="title"/>
          </p:nvPr>
        </p:nvSpPr>
        <p:spPr/>
        <p:txBody>
          <a:bodyPr/>
          <a:lstStyle/>
          <a:p>
            <a:r>
              <a:rPr lang="en-US">
                <a:cs typeface="Arial"/>
              </a:rPr>
              <a:t>Tools</a:t>
            </a:r>
            <a:endParaRPr lang="en-US"/>
          </a:p>
        </p:txBody>
      </p:sp>
      <p:pic>
        <p:nvPicPr>
          <p:cNvPr id="5" name="Content Placeholder 4" descr="A diagram of a database migration tool&#10;&#10;Description automatically generated">
            <a:extLst>
              <a:ext uri="{FF2B5EF4-FFF2-40B4-BE49-F238E27FC236}">
                <a16:creationId xmlns:a16="http://schemas.microsoft.com/office/drawing/2014/main" id="{9F7F9D00-DAEF-C05E-98DC-B598F9724092}"/>
              </a:ext>
            </a:extLst>
          </p:cNvPr>
          <p:cNvPicPr>
            <a:picLocks noGrp="1" noChangeAspect="1"/>
          </p:cNvPicPr>
          <p:nvPr>
            <p:ph idx="1"/>
          </p:nvPr>
        </p:nvPicPr>
        <p:blipFill>
          <a:blip r:embed="rId2"/>
          <a:stretch>
            <a:fillRect/>
          </a:stretch>
        </p:blipFill>
        <p:spPr>
          <a:xfrm>
            <a:off x="3193694" y="1387475"/>
            <a:ext cx="6061787" cy="4351338"/>
          </a:xfrm>
        </p:spPr>
      </p:pic>
      <p:sp>
        <p:nvSpPr>
          <p:cNvPr id="4" name="Slide Number Placeholder 3">
            <a:extLst>
              <a:ext uri="{FF2B5EF4-FFF2-40B4-BE49-F238E27FC236}">
                <a16:creationId xmlns:a16="http://schemas.microsoft.com/office/drawing/2014/main" id="{2EA3BC22-555C-0453-BA5F-6B36A4904C22}"/>
              </a:ext>
            </a:extLst>
          </p:cNvPr>
          <p:cNvSpPr>
            <a:spLocks noGrp="1"/>
          </p:cNvSpPr>
          <p:nvPr>
            <p:ph type="sldNum" sz="quarter" idx="12"/>
          </p:nvPr>
        </p:nvSpPr>
        <p:spPr/>
        <p:txBody>
          <a:bodyPr/>
          <a:lstStyle/>
          <a:p>
            <a:fld id="{2FA352AA-8A82-6049-B18F-07539F444994}" type="slidenum">
              <a:rPr lang="en-US" smtClean="0"/>
              <a:pPr/>
              <a:t>11</a:t>
            </a:fld>
            <a:endParaRPr lang="en-US"/>
          </a:p>
        </p:txBody>
      </p:sp>
    </p:spTree>
    <p:extLst>
      <p:ext uri="{BB962C8B-B14F-4D97-AF65-F5344CB8AC3E}">
        <p14:creationId xmlns:p14="http://schemas.microsoft.com/office/powerpoint/2010/main" val="1051062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0133CB2-0FF4-FDE5-483B-46115C882B80}"/>
              </a:ext>
            </a:extLst>
          </p:cNvPr>
          <p:cNvSpPr>
            <a:spLocks noGrp="1"/>
          </p:cNvSpPr>
          <p:nvPr>
            <p:ph type="title"/>
          </p:nvPr>
        </p:nvSpPr>
        <p:spPr>
          <a:xfrm>
            <a:off x="757719" y="2212262"/>
            <a:ext cx="5913669" cy="2495550"/>
          </a:xfrm>
        </p:spPr>
        <p:txBody>
          <a:bodyPr anchor="ctr">
            <a:normAutofit/>
          </a:bodyPr>
          <a:lstStyle/>
          <a:p>
            <a:r>
              <a:rPr lang="en-US"/>
              <a:t>Database Migration</a:t>
            </a:r>
          </a:p>
        </p:txBody>
      </p:sp>
      <p:sp>
        <p:nvSpPr>
          <p:cNvPr id="4" name="Slide Number Placeholder 3" hidden="1">
            <a:extLst>
              <a:ext uri="{FF2B5EF4-FFF2-40B4-BE49-F238E27FC236}">
                <a16:creationId xmlns:a16="http://schemas.microsoft.com/office/drawing/2014/main" id="{79A0334C-20E9-5D94-0B6A-8D0D810B3200}"/>
              </a:ext>
            </a:extLst>
          </p:cNvPr>
          <p:cNvSpPr>
            <a:spLocks noGrp="1"/>
          </p:cNvSpPr>
          <p:nvPr>
            <p:ph type="sldNum" sz="quarter" idx="4294967295"/>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12</a:t>
            </a:fld>
            <a:endParaRPr lang="en-US"/>
          </a:p>
        </p:txBody>
      </p:sp>
    </p:spTree>
    <p:extLst>
      <p:ext uri="{BB962C8B-B14F-4D97-AF65-F5344CB8AC3E}">
        <p14:creationId xmlns:p14="http://schemas.microsoft.com/office/powerpoint/2010/main" val="114131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323B-BAB0-9771-8D02-478DF935CC57}"/>
              </a:ext>
            </a:extLst>
          </p:cNvPr>
          <p:cNvSpPr>
            <a:spLocks noGrp="1"/>
          </p:cNvSpPr>
          <p:nvPr>
            <p:ph type="title"/>
          </p:nvPr>
        </p:nvSpPr>
        <p:spPr/>
        <p:txBody>
          <a:bodyPr/>
          <a:lstStyle/>
          <a:p>
            <a:r>
              <a:rPr lang="en-US">
                <a:cs typeface="Arial"/>
              </a:rPr>
              <a:t>DB Migration Process</a:t>
            </a:r>
          </a:p>
        </p:txBody>
      </p:sp>
      <p:sp>
        <p:nvSpPr>
          <p:cNvPr id="3" name="Content Placeholder 2">
            <a:extLst>
              <a:ext uri="{FF2B5EF4-FFF2-40B4-BE49-F238E27FC236}">
                <a16:creationId xmlns:a16="http://schemas.microsoft.com/office/drawing/2014/main" id="{C409D993-F1EB-33EB-32A0-0ADCB07521FE}"/>
              </a:ext>
            </a:extLst>
          </p:cNvPr>
          <p:cNvSpPr>
            <a:spLocks noGrp="1"/>
          </p:cNvSpPr>
          <p:nvPr>
            <p:ph idx="1"/>
          </p:nvPr>
        </p:nvSpPr>
        <p:spPr>
          <a:xfrm>
            <a:off x="684120" y="1101725"/>
            <a:ext cx="10419790" cy="5219793"/>
          </a:xfrm>
        </p:spPr>
        <p:txBody>
          <a:bodyPr vert="horz" lIns="91440" tIns="45720" rIns="91440" bIns="45720" rtlCol="0" anchor="t">
            <a:normAutofit/>
          </a:bodyPr>
          <a:lstStyle/>
          <a:p>
            <a:pPr>
              <a:lnSpc>
                <a:spcPct val="120000"/>
              </a:lnSpc>
              <a:buNone/>
            </a:pPr>
            <a:endParaRPr lang="en-US" sz="1800" b="1">
              <a:solidFill>
                <a:schemeClr val="tx2">
                  <a:lumMod val="76000"/>
                </a:schemeClr>
              </a:solidFill>
              <a:ea typeface="+mn-lt"/>
              <a:cs typeface="+mn-lt"/>
            </a:endParaRPr>
          </a:p>
          <a:p>
            <a:pPr>
              <a:lnSpc>
                <a:spcPct val="120000"/>
              </a:lnSpc>
              <a:buNone/>
            </a:pPr>
            <a:endParaRPr lang="en-US" sz="1800">
              <a:cs typeface="Arial"/>
            </a:endParaRPr>
          </a:p>
        </p:txBody>
      </p:sp>
      <p:sp>
        <p:nvSpPr>
          <p:cNvPr id="4" name="Slide Number Placeholder 3">
            <a:extLst>
              <a:ext uri="{FF2B5EF4-FFF2-40B4-BE49-F238E27FC236}">
                <a16:creationId xmlns:a16="http://schemas.microsoft.com/office/drawing/2014/main" id="{992C981A-E761-D947-455E-45AA0869B823}"/>
              </a:ext>
            </a:extLst>
          </p:cNvPr>
          <p:cNvSpPr>
            <a:spLocks noGrp="1"/>
          </p:cNvSpPr>
          <p:nvPr>
            <p:ph type="sldNum" sz="quarter" idx="12"/>
          </p:nvPr>
        </p:nvSpPr>
        <p:spPr/>
        <p:txBody>
          <a:bodyPr/>
          <a:lstStyle/>
          <a:p>
            <a:fld id="{2FA352AA-8A82-6049-B18F-07539F444994}" type="slidenum">
              <a:rPr lang="en-US" smtClean="0"/>
              <a:pPr/>
              <a:t>13</a:t>
            </a:fld>
            <a:endParaRPr lang="en-US"/>
          </a:p>
        </p:txBody>
      </p:sp>
      <p:sp>
        <p:nvSpPr>
          <p:cNvPr id="6" name="TextBox 5">
            <a:extLst>
              <a:ext uri="{FF2B5EF4-FFF2-40B4-BE49-F238E27FC236}">
                <a16:creationId xmlns:a16="http://schemas.microsoft.com/office/drawing/2014/main" id="{6EDD5B60-8ADB-B73A-05B8-47EC6401DA4E}"/>
              </a:ext>
            </a:extLst>
          </p:cNvPr>
          <p:cNvSpPr txBox="1"/>
          <p:nvPr/>
        </p:nvSpPr>
        <p:spPr>
          <a:xfrm>
            <a:off x="807945" y="1216959"/>
            <a:ext cx="10574036" cy="58580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b="1">
                <a:latin typeface="Arial"/>
                <a:cs typeface="Arial"/>
              </a:rPr>
              <a:t>Pre-Migration Planning</a:t>
            </a:r>
            <a:r>
              <a:rPr lang="en-US">
                <a:latin typeface="Arial"/>
                <a:cs typeface="Arial"/>
              </a:rPr>
              <a:t> </a:t>
            </a:r>
          </a:p>
          <a:p>
            <a:pPr>
              <a:lnSpc>
                <a:spcPct val="150000"/>
              </a:lnSpc>
            </a:pPr>
            <a:r>
              <a:rPr lang="en-US">
                <a:latin typeface="Arial"/>
                <a:cs typeface="Arial"/>
              </a:rPr>
              <a:t>- </a:t>
            </a:r>
            <a:r>
              <a:rPr lang="en-US" b="1">
                <a:solidFill>
                  <a:schemeClr val="tx2">
                    <a:lumMod val="76000"/>
                  </a:schemeClr>
                </a:solidFill>
                <a:latin typeface="Arial"/>
                <a:cs typeface="Arial"/>
              </a:rPr>
              <a:t>Backup:</a:t>
            </a:r>
            <a:r>
              <a:rPr lang="en-US">
                <a:latin typeface="Arial"/>
                <a:cs typeface="Arial"/>
              </a:rPr>
              <a:t> Ensure a complete backup of the database is taken. </a:t>
            </a:r>
            <a:endParaRPr lang="en-US">
              <a:cs typeface="Arial"/>
            </a:endParaRPr>
          </a:p>
          <a:p>
            <a:pPr>
              <a:lnSpc>
                <a:spcPct val="150000"/>
              </a:lnSpc>
            </a:pPr>
            <a:r>
              <a:rPr lang="en-US">
                <a:latin typeface="Arial"/>
                <a:cs typeface="Arial"/>
              </a:rPr>
              <a:t>- </a:t>
            </a:r>
            <a:r>
              <a:rPr lang="en-US" b="1">
                <a:solidFill>
                  <a:schemeClr val="tx2">
                    <a:lumMod val="76000"/>
                  </a:schemeClr>
                </a:solidFill>
                <a:latin typeface="Arial"/>
                <a:cs typeface="Arial"/>
              </a:rPr>
              <a:t>Compatibility Check:</a:t>
            </a:r>
            <a:r>
              <a:rPr lang="en-US">
                <a:latin typeface="Arial"/>
                <a:cs typeface="Arial"/>
              </a:rPr>
              <a:t> Confirm that the target environment supports all features of the database. </a:t>
            </a:r>
          </a:p>
          <a:p>
            <a:pPr>
              <a:lnSpc>
                <a:spcPct val="150000"/>
              </a:lnSpc>
            </a:pPr>
            <a:endParaRPr lang="en-US" b="1">
              <a:latin typeface="Arial"/>
              <a:cs typeface="Arial"/>
            </a:endParaRPr>
          </a:p>
          <a:p>
            <a:pPr>
              <a:lnSpc>
                <a:spcPct val="150000"/>
              </a:lnSpc>
            </a:pPr>
            <a:r>
              <a:rPr lang="en-US" b="1">
                <a:latin typeface="Arial"/>
                <a:cs typeface="Arial"/>
              </a:rPr>
              <a:t>Migration Execution</a:t>
            </a:r>
            <a:br>
              <a:rPr lang="en-US">
                <a:latin typeface="Arial"/>
              </a:rPr>
            </a:br>
            <a:r>
              <a:rPr lang="en-US">
                <a:latin typeface="Arial"/>
                <a:cs typeface="Arial"/>
              </a:rPr>
              <a:t>- </a:t>
            </a:r>
            <a:r>
              <a:rPr lang="en-US" b="1">
                <a:solidFill>
                  <a:schemeClr val="tx2">
                    <a:lumMod val="76000"/>
                  </a:schemeClr>
                </a:solidFill>
                <a:latin typeface="Arial"/>
                <a:cs typeface="Arial"/>
              </a:rPr>
              <a:t>Initial Data Transfer:</a:t>
            </a:r>
            <a:r>
              <a:rPr lang="en-US">
                <a:latin typeface="Arial"/>
                <a:cs typeface="Arial"/>
              </a:rPr>
              <a:t> Use the chosen tool to migrate the data. Monitor for errors. </a:t>
            </a:r>
            <a:endParaRPr lang="en-US">
              <a:cs typeface="Arial"/>
            </a:endParaRPr>
          </a:p>
          <a:p>
            <a:pPr>
              <a:lnSpc>
                <a:spcPct val="150000"/>
              </a:lnSpc>
            </a:pPr>
            <a:r>
              <a:rPr lang="en-US">
                <a:latin typeface="Arial"/>
                <a:cs typeface="Arial"/>
              </a:rPr>
              <a:t>- </a:t>
            </a:r>
            <a:r>
              <a:rPr lang="en-US" b="1">
                <a:solidFill>
                  <a:schemeClr val="tx2">
                    <a:lumMod val="76000"/>
                  </a:schemeClr>
                </a:solidFill>
                <a:latin typeface="Arial"/>
                <a:cs typeface="Arial"/>
              </a:rPr>
              <a:t>Validation:</a:t>
            </a:r>
            <a:r>
              <a:rPr lang="en-US">
                <a:latin typeface="Arial"/>
                <a:cs typeface="Arial"/>
              </a:rPr>
              <a:t> Check data integrity post-migration to ensure no data loss or corruption. </a:t>
            </a:r>
          </a:p>
          <a:p>
            <a:pPr>
              <a:lnSpc>
                <a:spcPct val="150000"/>
              </a:lnSpc>
            </a:pPr>
            <a:endParaRPr lang="en-US" b="1">
              <a:latin typeface="Arial"/>
              <a:cs typeface="Arial"/>
            </a:endParaRPr>
          </a:p>
          <a:p>
            <a:pPr>
              <a:lnSpc>
                <a:spcPct val="150000"/>
              </a:lnSpc>
            </a:pPr>
            <a:r>
              <a:rPr lang="en-US" b="1">
                <a:latin typeface="Arial"/>
                <a:cs typeface="Arial"/>
              </a:rPr>
              <a:t>Cutover</a:t>
            </a:r>
            <a:br>
              <a:rPr lang="en-US">
                <a:latin typeface="Arial"/>
              </a:rPr>
            </a:br>
            <a:r>
              <a:rPr lang="en-US" b="1">
                <a:latin typeface="Arial"/>
                <a:cs typeface="Arial"/>
              </a:rPr>
              <a:t>- </a:t>
            </a:r>
            <a:r>
              <a:rPr lang="en-US" b="1">
                <a:solidFill>
                  <a:schemeClr val="tx2">
                    <a:lumMod val="76000"/>
                  </a:schemeClr>
                </a:solidFill>
                <a:latin typeface="Arial"/>
                <a:cs typeface="Arial"/>
              </a:rPr>
              <a:t>Final Sync:</a:t>
            </a:r>
            <a:r>
              <a:rPr lang="en-US">
                <a:latin typeface="Arial"/>
                <a:cs typeface="Arial"/>
              </a:rPr>
              <a:t> Sync any remaining data changes from the source to the target. </a:t>
            </a:r>
            <a:endParaRPr lang="en-US">
              <a:cs typeface="Arial"/>
            </a:endParaRPr>
          </a:p>
          <a:p>
            <a:pPr>
              <a:lnSpc>
                <a:spcPct val="150000"/>
              </a:lnSpc>
            </a:pPr>
            <a:r>
              <a:rPr lang="en-US" b="1">
                <a:latin typeface="Arial"/>
                <a:cs typeface="Arial"/>
              </a:rPr>
              <a:t>- </a:t>
            </a:r>
            <a:r>
              <a:rPr lang="en-US" b="1">
                <a:solidFill>
                  <a:schemeClr val="tx2">
                    <a:lumMod val="76000"/>
                  </a:schemeClr>
                </a:solidFill>
                <a:latin typeface="Arial"/>
                <a:cs typeface="Arial"/>
              </a:rPr>
              <a:t>Switch Over:</a:t>
            </a:r>
            <a:r>
              <a:rPr lang="en-US">
                <a:latin typeface="Arial"/>
                <a:cs typeface="Arial"/>
              </a:rPr>
              <a:t> Redirect application traffic to the new database server. </a:t>
            </a:r>
          </a:p>
          <a:p>
            <a:pPr>
              <a:lnSpc>
                <a:spcPct val="150000"/>
              </a:lnSpc>
            </a:pPr>
            <a:endParaRPr lang="en-US">
              <a:cs typeface="Arial"/>
            </a:endParaRPr>
          </a:p>
          <a:p>
            <a:pPr>
              <a:lnSpc>
                <a:spcPct val="150000"/>
              </a:lnSpc>
            </a:pPr>
            <a:endParaRPr lang="en-US">
              <a:cs typeface="Arial"/>
            </a:endParaRPr>
          </a:p>
          <a:p>
            <a:pPr>
              <a:lnSpc>
                <a:spcPct val="150000"/>
              </a:lnSpc>
            </a:pPr>
            <a:endParaRPr lang="en-US">
              <a:cs typeface="Arial"/>
            </a:endParaRPr>
          </a:p>
        </p:txBody>
      </p:sp>
    </p:spTree>
    <p:extLst>
      <p:ext uri="{BB962C8B-B14F-4D97-AF65-F5344CB8AC3E}">
        <p14:creationId xmlns:p14="http://schemas.microsoft.com/office/powerpoint/2010/main" val="35158724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323B-BAB0-9771-8D02-478DF935CC57}"/>
              </a:ext>
            </a:extLst>
          </p:cNvPr>
          <p:cNvSpPr>
            <a:spLocks noGrp="1"/>
          </p:cNvSpPr>
          <p:nvPr>
            <p:ph type="title"/>
          </p:nvPr>
        </p:nvSpPr>
        <p:spPr/>
        <p:txBody>
          <a:bodyPr/>
          <a:lstStyle/>
          <a:p>
            <a:r>
              <a:rPr lang="en-US">
                <a:cs typeface="Arial"/>
              </a:rPr>
              <a:t>Flow Diagram</a:t>
            </a:r>
            <a:endParaRPr lang="en-US"/>
          </a:p>
        </p:txBody>
      </p:sp>
      <p:sp>
        <p:nvSpPr>
          <p:cNvPr id="3" name="Content Placeholder 2">
            <a:extLst>
              <a:ext uri="{FF2B5EF4-FFF2-40B4-BE49-F238E27FC236}">
                <a16:creationId xmlns:a16="http://schemas.microsoft.com/office/drawing/2014/main" id="{C409D993-F1EB-33EB-32A0-0ADCB07521FE}"/>
              </a:ext>
            </a:extLst>
          </p:cNvPr>
          <p:cNvSpPr>
            <a:spLocks noGrp="1"/>
          </p:cNvSpPr>
          <p:nvPr>
            <p:ph idx="1"/>
          </p:nvPr>
        </p:nvSpPr>
        <p:spPr>
          <a:xfrm>
            <a:off x="684120" y="1101725"/>
            <a:ext cx="10419790" cy="5219793"/>
          </a:xfrm>
        </p:spPr>
        <p:txBody>
          <a:bodyPr vert="horz" lIns="91440" tIns="45720" rIns="91440" bIns="45720" rtlCol="0" anchor="t">
            <a:normAutofit/>
          </a:bodyPr>
          <a:lstStyle/>
          <a:p>
            <a:pPr>
              <a:lnSpc>
                <a:spcPct val="120000"/>
              </a:lnSpc>
              <a:buNone/>
            </a:pPr>
            <a:endParaRPr lang="en-US" sz="1800" b="1">
              <a:solidFill>
                <a:schemeClr val="tx2">
                  <a:lumMod val="76000"/>
                </a:schemeClr>
              </a:solidFill>
              <a:ea typeface="+mn-lt"/>
              <a:cs typeface="+mn-lt"/>
            </a:endParaRPr>
          </a:p>
          <a:p>
            <a:pPr>
              <a:lnSpc>
                <a:spcPct val="120000"/>
              </a:lnSpc>
              <a:buNone/>
            </a:pPr>
            <a:endParaRPr lang="en-US" sz="1800">
              <a:cs typeface="Arial"/>
            </a:endParaRPr>
          </a:p>
        </p:txBody>
      </p:sp>
      <p:sp>
        <p:nvSpPr>
          <p:cNvPr id="4" name="Slide Number Placeholder 3">
            <a:extLst>
              <a:ext uri="{FF2B5EF4-FFF2-40B4-BE49-F238E27FC236}">
                <a16:creationId xmlns:a16="http://schemas.microsoft.com/office/drawing/2014/main" id="{992C981A-E761-D947-455E-45AA0869B823}"/>
              </a:ext>
            </a:extLst>
          </p:cNvPr>
          <p:cNvSpPr>
            <a:spLocks noGrp="1"/>
          </p:cNvSpPr>
          <p:nvPr>
            <p:ph type="sldNum" sz="quarter" idx="12"/>
          </p:nvPr>
        </p:nvSpPr>
        <p:spPr/>
        <p:txBody>
          <a:bodyPr/>
          <a:lstStyle/>
          <a:p>
            <a:fld id="{2FA352AA-8A82-6049-B18F-07539F444994}" type="slidenum">
              <a:rPr lang="en-US" smtClean="0"/>
              <a:pPr/>
              <a:t>14</a:t>
            </a:fld>
            <a:endParaRPr lang="en-US"/>
          </a:p>
        </p:txBody>
      </p:sp>
      <p:pic>
        <p:nvPicPr>
          <p:cNvPr id="5" name="Picture 4" descr="A diagram of a database migration&#10;&#10;Description automatically generated">
            <a:extLst>
              <a:ext uri="{FF2B5EF4-FFF2-40B4-BE49-F238E27FC236}">
                <a16:creationId xmlns:a16="http://schemas.microsoft.com/office/drawing/2014/main" id="{B9116268-26A1-F9C4-7F70-5C0A0E861C28}"/>
              </a:ext>
            </a:extLst>
          </p:cNvPr>
          <p:cNvPicPr>
            <a:picLocks noChangeAspect="1"/>
          </p:cNvPicPr>
          <p:nvPr/>
        </p:nvPicPr>
        <p:blipFill>
          <a:blip r:embed="rId2"/>
          <a:srcRect r="652" b="2202"/>
          <a:stretch/>
        </p:blipFill>
        <p:spPr>
          <a:xfrm>
            <a:off x="1552015" y="1378354"/>
            <a:ext cx="8289500" cy="4562040"/>
          </a:xfrm>
          <a:prstGeom prst="rect">
            <a:avLst/>
          </a:prstGeom>
        </p:spPr>
      </p:pic>
    </p:spTree>
    <p:extLst>
      <p:ext uri="{BB962C8B-B14F-4D97-AF65-F5344CB8AC3E}">
        <p14:creationId xmlns:p14="http://schemas.microsoft.com/office/powerpoint/2010/main" val="950853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323B-BAB0-9771-8D02-478DF935CC57}"/>
              </a:ext>
            </a:extLst>
          </p:cNvPr>
          <p:cNvSpPr>
            <a:spLocks noGrp="1"/>
          </p:cNvSpPr>
          <p:nvPr>
            <p:ph type="title"/>
          </p:nvPr>
        </p:nvSpPr>
        <p:spPr/>
        <p:txBody>
          <a:bodyPr/>
          <a:lstStyle/>
          <a:p>
            <a:r>
              <a:rPr lang="en-US">
                <a:cs typeface="Arial"/>
              </a:rPr>
              <a:t>Tools for DB Migration</a:t>
            </a:r>
          </a:p>
        </p:txBody>
      </p:sp>
      <p:sp>
        <p:nvSpPr>
          <p:cNvPr id="3" name="Content Placeholder 2">
            <a:extLst>
              <a:ext uri="{FF2B5EF4-FFF2-40B4-BE49-F238E27FC236}">
                <a16:creationId xmlns:a16="http://schemas.microsoft.com/office/drawing/2014/main" id="{C409D993-F1EB-33EB-32A0-0ADCB07521FE}"/>
              </a:ext>
            </a:extLst>
          </p:cNvPr>
          <p:cNvSpPr>
            <a:spLocks noGrp="1"/>
          </p:cNvSpPr>
          <p:nvPr>
            <p:ph idx="1"/>
          </p:nvPr>
        </p:nvSpPr>
        <p:spPr>
          <a:xfrm>
            <a:off x="684120" y="1101725"/>
            <a:ext cx="10419790" cy="5219793"/>
          </a:xfrm>
        </p:spPr>
        <p:txBody>
          <a:bodyPr vert="horz" lIns="91440" tIns="45720" rIns="91440" bIns="45720" rtlCol="0" anchor="t">
            <a:normAutofit/>
          </a:bodyPr>
          <a:lstStyle/>
          <a:p>
            <a:pPr>
              <a:lnSpc>
                <a:spcPct val="120000"/>
              </a:lnSpc>
              <a:buNone/>
            </a:pPr>
            <a:endParaRPr lang="en-US" sz="1800" b="1">
              <a:solidFill>
                <a:schemeClr val="tx2">
                  <a:lumMod val="76000"/>
                </a:schemeClr>
              </a:solidFill>
              <a:ea typeface="+mn-lt"/>
              <a:cs typeface="+mn-lt"/>
            </a:endParaRPr>
          </a:p>
          <a:p>
            <a:pPr>
              <a:lnSpc>
                <a:spcPct val="120000"/>
              </a:lnSpc>
              <a:buNone/>
            </a:pPr>
            <a:endParaRPr lang="en-US" sz="1800">
              <a:cs typeface="Arial"/>
            </a:endParaRPr>
          </a:p>
        </p:txBody>
      </p:sp>
      <p:sp>
        <p:nvSpPr>
          <p:cNvPr id="4" name="Slide Number Placeholder 3">
            <a:extLst>
              <a:ext uri="{FF2B5EF4-FFF2-40B4-BE49-F238E27FC236}">
                <a16:creationId xmlns:a16="http://schemas.microsoft.com/office/drawing/2014/main" id="{992C981A-E761-D947-455E-45AA0869B823}"/>
              </a:ext>
            </a:extLst>
          </p:cNvPr>
          <p:cNvSpPr>
            <a:spLocks noGrp="1"/>
          </p:cNvSpPr>
          <p:nvPr>
            <p:ph type="sldNum" sz="quarter" idx="12"/>
          </p:nvPr>
        </p:nvSpPr>
        <p:spPr/>
        <p:txBody>
          <a:bodyPr/>
          <a:lstStyle/>
          <a:p>
            <a:fld id="{2FA352AA-8A82-6049-B18F-07539F444994}" type="slidenum">
              <a:rPr lang="en-US" smtClean="0"/>
              <a:pPr/>
              <a:t>15</a:t>
            </a:fld>
            <a:endParaRPr lang="en-US"/>
          </a:p>
        </p:txBody>
      </p:sp>
      <p:sp>
        <p:nvSpPr>
          <p:cNvPr id="6" name="TextBox 5">
            <a:extLst>
              <a:ext uri="{FF2B5EF4-FFF2-40B4-BE49-F238E27FC236}">
                <a16:creationId xmlns:a16="http://schemas.microsoft.com/office/drawing/2014/main" id="{6EDD5B60-8ADB-B73A-05B8-47EC6401DA4E}"/>
              </a:ext>
            </a:extLst>
          </p:cNvPr>
          <p:cNvSpPr txBox="1"/>
          <p:nvPr/>
        </p:nvSpPr>
        <p:spPr>
          <a:xfrm>
            <a:off x="807945" y="1216959"/>
            <a:ext cx="10574036" cy="5298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US">
                <a:ea typeface="+mn-lt"/>
                <a:cs typeface="+mn-lt"/>
              </a:rPr>
              <a:t>Azure Database Migration Service</a:t>
            </a:r>
            <a:endParaRPr lang="en-US"/>
          </a:p>
          <a:p>
            <a:pPr marL="285750" indent="-285750">
              <a:lnSpc>
                <a:spcPct val="150000"/>
              </a:lnSpc>
              <a:buFont typeface="Arial"/>
              <a:buChar char="•"/>
            </a:pPr>
            <a:r>
              <a:rPr lang="en-US">
                <a:ea typeface="+mn-lt"/>
                <a:cs typeface="+mn-lt"/>
              </a:rPr>
              <a:t>AWS Database Migration Service</a:t>
            </a:r>
          </a:p>
          <a:p>
            <a:pPr marL="285750" indent="-285750">
              <a:lnSpc>
                <a:spcPct val="150000"/>
              </a:lnSpc>
              <a:buFont typeface="Arial"/>
              <a:buChar char="•"/>
            </a:pPr>
            <a:r>
              <a:rPr lang="en-US">
                <a:ea typeface="+mn-lt"/>
                <a:cs typeface="+mn-lt"/>
              </a:rPr>
              <a:t>Native Tools (e.g., mysqldump for MySQL, </a:t>
            </a:r>
            <a:r>
              <a:rPr lang="en-US" err="1">
                <a:ea typeface="+mn-lt"/>
                <a:cs typeface="+mn-lt"/>
              </a:rPr>
              <a:t>pg_dump</a:t>
            </a:r>
            <a:r>
              <a:rPr lang="en-US">
                <a:ea typeface="+mn-lt"/>
                <a:cs typeface="+mn-lt"/>
              </a:rPr>
              <a:t> for PostgreSQL) </a:t>
            </a:r>
            <a:endParaRPr lang="en-US">
              <a:cs typeface="Arial" panose="020B0604020202020204"/>
            </a:endParaRPr>
          </a:p>
          <a:p>
            <a:pPr marL="285750" indent="-285750">
              <a:lnSpc>
                <a:spcPct val="150000"/>
              </a:lnSpc>
              <a:buFont typeface="Arial"/>
              <a:buChar char="•"/>
            </a:pPr>
            <a:r>
              <a:rPr lang="en-US">
                <a:ea typeface="+mn-lt"/>
                <a:cs typeface="+mn-lt"/>
              </a:rPr>
              <a:t>Third-Party Tools (e.g., Redgate, DBmaestro) </a:t>
            </a:r>
            <a:endParaRPr lang="en-US">
              <a:cs typeface="Arial"/>
            </a:endParaRPr>
          </a:p>
          <a:p>
            <a:pPr>
              <a:lnSpc>
                <a:spcPct val="200000"/>
              </a:lnSpc>
              <a:spcBef>
                <a:spcPts val="1000"/>
              </a:spcBef>
            </a:pPr>
            <a:r>
              <a:rPr lang="en-US" sz="2400" b="1">
                <a:solidFill>
                  <a:schemeClr val="tx2">
                    <a:lumMod val="76000"/>
                  </a:schemeClr>
                </a:solidFill>
                <a:cs typeface="Arial"/>
              </a:rPr>
              <a:t>Example</a:t>
            </a:r>
            <a:endParaRPr lang="en-US" sz="2400">
              <a:solidFill>
                <a:schemeClr val="tx2">
                  <a:lumMod val="76000"/>
                </a:schemeClr>
              </a:solidFill>
              <a:cs typeface="Arial"/>
            </a:endParaRPr>
          </a:p>
          <a:p>
            <a:pPr>
              <a:lnSpc>
                <a:spcPct val="200000"/>
              </a:lnSpc>
              <a:spcBef>
                <a:spcPts val="1000"/>
              </a:spcBef>
            </a:pPr>
            <a:r>
              <a:rPr lang="en-US" b="1">
                <a:solidFill>
                  <a:schemeClr val="tx2">
                    <a:lumMod val="76000"/>
                  </a:schemeClr>
                </a:solidFill>
                <a:cs typeface="Arial"/>
              </a:rPr>
              <a:t>Scenario:</a:t>
            </a:r>
            <a:r>
              <a:rPr lang="en-US">
                <a:solidFill>
                  <a:schemeClr val="tx2">
                    <a:lumMod val="76000"/>
                  </a:schemeClr>
                </a:solidFill>
                <a:cs typeface="Arial"/>
              </a:rPr>
              <a:t> </a:t>
            </a:r>
            <a:r>
              <a:rPr lang="en-US">
                <a:ea typeface="+mn-lt"/>
                <a:cs typeface="+mn-lt"/>
              </a:rPr>
              <a:t>Migrating a MySQL database from an on-premises server to AWS RDS. </a:t>
            </a:r>
            <a:endParaRPr lang="en-US">
              <a:cs typeface="Arial"/>
            </a:endParaRPr>
          </a:p>
          <a:p>
            <a:pPr marL="228600" indent="-228600">
              <a:lnSpc>
                <a:spcPct val="150000"/>
              </a:lnSpc>
              <a:spcBef>
                <a:spcPts val="1000"/>
              </a:spcBef>
            </a:pPr>
            <a:r>
              <a:rPr lang="en-US" b="1">
                <a:solidFill>
                  <a:schemeClr val="tx2">
                    <a:lumMod val="76000"/>
                  </a:schemeClr>
                </a:solidFill>
                <a:cs typeface="Arial"/>
              </a:rPr>
              <a:t>Action:</a:t>
            </a:r>
            <a:r>
              <a:rPr lang="en-US">
                <a:solidFill>
                  <a:schemeClr val="tx2">
                    <a:lumMod val="76000"/>
                  </a:schemeClr>
                </a:solidFill>
                <a:cs typeface="Arial"/>
              </a:rPr>
              <a:t> </a:t>
            </a:r>
            <a:r>
              <a:rPr lang="en-US">
                <a:ea typeface="+mn-lt"/>
                <a:cs typeface="+mn-lt"/>
              </a:rPr>
              <a:t>Use AWS Database Migration Service to migrate the database with continuous </a:t>
            </a:r>
          </a:p>
          <a:p>
            <a:pPr marL="228600" indent="-228600">
              <a:lnSpc>
                <a:spcPct val="150000"/>
              </a:lnSpc>
              <a:spcBef>
                <a:spcPts val="1000"/>
              </a:spcBef>
            </a:pPr>
            <a:r>
              <a:rPr lang="en-US">
                <a:ea typeface="+mn-lt"/>
                <a:cs typeface="+mn-lt"/>
              </a:rPr>
              <a:t>replication to minimize downtime. </a:t>
            </a:r>
            <a:endParaRPr lang="en-US"/>
          </a:p>
          <a:p>
            <a:pPr marL="228600" indent="-228600">
              <a:lnSpc>
                <a:spcPct val="150000"/>
              </a:lnSpc>
              <a:spcBef>
                <a:spcPts val="1000"/>
              </a:spcBef>
            </a:pPr>
            <a:endParaRPr lang="en-US">
              <a:solidFill>
                <a:schemeClr val="tx2">
                  <a:lumMod val="76000"/>
                </a:schemeClr>
              </a:solidFill>
              <a:cs typeface="Arial"/>
            </a:endParaRPr>
          </a:p>
          <a:p>
            <a:pPr>
              <a:lnSpc>
                <a:spcPct val="150000"/>
              </a:lnSpc>
            </a:pPr>
            <a:endParaRPr lang="en-US">
              <a:cs typeface="Arial"/>
            </a:endParaRPr>
          </a:p>
        </p:txBody>
      </p:sp>
    </p:spTree>
    <p:extLst>
      <p:ext uri="{BB962C8B-B14F-4D97-AF65-F5344CB8AC3E}">
        <p14:creationId xmlns:p14="http://schemas.microsoft.com/office/powerpoint/2010/main" val="2714140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E6F9C-6BDC-ECE3-74CE-C5FA70857573}"/>
              </a:ext>
            </a:extLst>
          </p:cNvPr>
          <p:cNvSpPr>
            <a:spLocks noGrp="1"/>
          </p:cNvSpPr>
          <p:nvPr>
            <p:ph type="title"/>
          </p:nvPr>
        </p:nvSpPr>
        <p:spPr/>
        <p:txBody>
          <a:bodyPr/>
          <a:lstStyle/>
          <a:p>
            <a:r>
              <a:rPr lang="en-US"/>
              <a:t>Migration to AWS</a:t>
            </a:r>
          </a:p>
        </p:txBody>
      </p:sp>
      <p:pic>
        <p:nvPicPr>
          <p:cNvPr id="5" name="Content Placeholder 4" descr="A screenshot of a computer&#10;&#10;Description automatically generated">
            <a:extLst>
              <a:ext uri="{FF2B5EF4-FFF2-40B4-BE49-F238E27FC236}">
                <a16:creationId xmlns:a16="http://schemas.microsoft.com/office/drawing/2014/main" id="{C0E29D79-A0FF-D8AD-D8AE-DB4227E263CB}"/>
              </a:ext>
            </a:extLst>
          </p:cNvPr>
          <p:cNvPicPr>
            <a:picLocks noGrp="1" noChangeAspect="1"/>
          </p:cNvPicPr>
          <p:nvPr>
            <p:ph idx="1"/>
          </p:nvPr>
        </p:nvPicPr>
        <p:blipFill>
          <a:blip r:embed="rId2"/>
          <a:stretch>
            <a:fillRect/>
          </a:stretch>
        </p:blipFill>
        <p:spPr>
          <a:xfrm>
            <a:off x="2399707" y="1387475"/>
            <a:ext cx="7649760" cy="4351338"/>
          </a:xfrm>
        </p:spPr>
      </p:pic>
      <p:sp>
        <p:nvSpPr>
          <p:cNvPr id="4" name="Slide Number Placeholder 3">
            <a:extLst>
              <a:ext uri="{FF2B5EF4-FFF2-40B4-BE49-F238E27FC236}">
                <a16:creationId xmlns:a16="http://schemas.microsoft.com/office/drawing/2014/main" id="{3843437C-74FD-49BE-44CE-F6E1E53B4540}"/>
              </a:ext>
            </a:extLst>
          </p:cNvPr>
          <p:cNvSpPr>
            <a:spLocks noGrp="1"/>
          </p:cNvSpPr>
          <p:nvPr>
            <p:ph type="sldNum" sz="quarter" idx="12"/>
          </p:nvPr>
        </p:nvSpPr>
        <p:spPr/>
        <p:txBody>
          <a:bodyPr/>
          <a:lstStyle/>
          <a:p>
            <a:fld id="{2FA352AA-8A82-6049-B18F-07539F444994}" type="slidenum">
              <a:rPr lang="en-US" smtClean="0"/>
              <a:pPr/>
              <a:t>16</a:t>
            </a:fld>
            <a:endParaRPr lang="en-US"/>
          </a:p>
        </p:txBody>
      </p:sp>
    </p:spTree>
    <p:extLst>
      <p:ext uri="{BB962C8B-B14F-4D97-AF65-F5344CB8AC3E}">
        <p14:creationId xmlns:p14="http://schemas.microsoft.com/office/powerpoint/2010/main" val="34080126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F3DF8-A69E-4158-E508-2A237AC84B20}"/>
              </a:ext>
            </a:extLst>
          </p:cNvPr>
          <p:cNvSpPr>
            <a:spLocks noGrp="1"/>
          </p:cNvSpPr>
          <p:nvPr>
            <p:ph type="title"/>
          </p:nvPr>
        </p:nvSpPr>
        <p:spPr/>
        <p:txBody>
          <a:bodyPr/>
          <a:lstStyle/>
          <a:p>
            <a:r>
              <a:rPr lang="en-US">
                <a:cs typeface="Arial"/>
              </a:rPr>
              <a:t>Migration to Azure</a:t>
            </a:r>
            <a:endParaRPr lang="en-US"/>
          </a:p>
        </p:txBody>
      </p:sp>
      <p:pic>
        <p:nvPicPr>
          <p:cNvPr id="5" name="Content Placeholder 4" descr="A diagram of a cloud service&#10;&#10;Description automatically generated">
            <a:extLst>
              <a:ext uri="{FF2B5EF4-FFF2-40B4-BE49-F238E27FC236}">
                <a16:creationId xmlns:a16="http://schemas.microsoft.com/office/drawing/2014/main" id="{61AC3645-A9B2-96DD-035D-99323AACB74D}"/>
              </a:ext>
            </a:extLst>
          </p:cNvPr>
          <p:cNvPicPr>
            <a:picLocks noGrp="1" noChangeAspect="1"/>
          </p:cNvPicPr>
          <p:nvPr>
            <p:ph idx="1"/>
          </p:nvPr>
        </p:nvPicPr>
        <p:blipFill>
          <a:blip r:embed="rId2"/>
          <a:stretch>
            <a:fillRect/>
          </a:stretch>
        </p:blipFill>
        <p:spPr>
          <a:xfrm>
            <a:off x="1801249" y="1387475"/>
            <a:ext cx="8846677" cy="4351338"/>
          </a:xfrm>
        </p:spPr>
      </p:pic>
      <p:sp>
        <p:nvSpPr>
          <p:cNvPr id="4" name="Slide Number Placeholder 3">
            <a:extLst>
              <a:ext uri="{FF2B5EF4-FFF2-40B4-BE49-F238E27FC236}">
                <a16:creationId xmlns:a16="http://schemas.microsoft.com/office/drawing/2014/main" id="{2D035162-C896-025C-7E5B-6EA0209BB9E9}"/>
              </a:ext>
            </a:extLst>
          </p:cNvPr>
          <p:cNvSpPr>
            <a:spLocks noGrp="1"/>
          </p:cNvSpPr>
          <p:nvPr>
            <p:ph type="sldNum" sz="quarter" idx="12"/>
          </p:nvPr>
        </p:nvSpPr>
        <p:spPr/>
        <p:txBody>
          <a:bodyPr/>
          <a:lstStyle/>
          <a:p>
            <a:fld id="{2FA352AA-8A82-6049-B18F-07539F444994}" type="slidenum">
              <a:rPr lang="en-US" smtClean="0"/>
              <a:pPr/>
              <a:t>17</a:t>
            </a:fld>
            <a:endParaRPr lang="en-US"/>
          </a:p>
        </p:txBody>
      </p:sp>
    </p:spTree>
    <p:extLst>
      <p:ext uri="{BB962C8B-B14F-4D97-AF65-F5344CB8AC3E}">
        <p14:creationId xmlns:p14="http://schemas.microsoft.com/office/powerpoint/2010/main" val="40554865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88E42-EF90-E5B4-4A2B-360A01D1204B}"/>
              </a:ext>
            </a:extLst>
          </p:cNvPr>
          <p:cNvSpPr>
            <a:spLocks noGrp="1"/>
          </p:cNvSpPr>
          <p:nvPr>
            <p:ph type="title"/>
          </p:nvPr>
        </p:nvSpPr>
        <p:spPr/>
        <p:txBody>
          <a:bodyPr/>
          <a:lstStyle/>
          <a:p>
            <a:r>
              <a:rPr lang="en-US">
                <a:cs typeface="Arial"/>
              </a:rPr>
              <a:t>Demo</a:t>
            </a:r>
            <a:endParaRPr lang="en-US"/>
          </a:p>
        </p:txBody>
      </p:sp>
    </p:spTree>
    <p:extLst>
      <p:ext uri="{BB962C8B-B14F-4D97-AF65-F5344CB8AC3E}">
        <p14:creationId xmlns:p14="http://schemas.microsoft.com/office/powerpoint/2010/main" val="17072602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0133CB2-0FF4-FDE5-483B-46115C882B80}"/>
              </a:ext>
            </a:extLst>
          </p:cNvPr>
          <p:cNvSpPr>
            <a:spLocks noGrp="1"/>
          </p:cNvSpPr>
          <p:nvPr>
            <p:ph type="title"/>
          </p:nvPr>
        </p:nvSpPr>
        <p:spPr>
          <a:xfrm>
            <a:off x="757719" y="2212262"/>
            <a:ext cx="5913669" cy="2495550"/>
          </a:xfrm>
        </p:spPr>
        <p:txBody>
          <a:bodyPr anchor="ctr">
            <a:normAutofit/>
          </a:bodyPr>
          <a:lstStyle/>
          <a:p>
            <a:r>
              <a:rPr lang="en-US"/>
              <a:t>DB Migration Types</a:t>
            </a:r>
          </a:p>
        </p:txBody>
      </p:sp>
      <p:sp>
        <p:nvSpPr>
          <p:cNvPr id="4" name="Slide Number Placeholder 3" hidden="1">
            <a:extLst>
              <a:ext uri="{FF2B5EF4-FFF2-40B4-BE49-F238E27FC236}">
                <a16:creationId xmlns:a16="http://schemas.microsoft.com/office/drawing/2014/main" id="{79A0334C-20E9-5D94-0B6A-8D0D810B3200}"/>
              </a:ext>
            </a:extLst>
          </p:cNvPr>
          <p:cNvSpPr>
            <a:spLocks noGrp="1"/>
          </p:cNvSpPr>
          <p:nvPr>
            <p:ph type="sldNum" sz="quarter" idx="4294967295"/>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19</a:t>
            </a:fld>
            <a:endParaRPr lang="en-US"/>
          </a:p>
        </p:txBody>
      </p:sp>
    </p:spTree>
    <p:extLst>
      <p:ext uri="{BB962C8B-B14F-4D97-AF65-F5344CB8AC3E}">
        <p14:creationId xmlns:p14="http://schemas.microsoft.com/office/powerpoint/2010/main" val="1579207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30380858-0A9D-F54F-877B-38FC2496B40E}"/>
              </a:ext>
            </a:extLst>
          </p:cNvPr>
          <p:cNvSpPr>
            <a:spLocks noGrp="1"/>
          </p:cNvSpPr>
          <p:nvPr>
            <p:ph type="title"/>
          </p:nvPr>
        </p:nvSpPr>
        <p:spPr/>
        <p:txBody>
          <a:bodyPr/>
          <a:lstStyle/>
          <a:p>
            <a:r>
              <a:rPr lang="en-US">
                <a:cs typeface="Arial"/>
              </a:rPr>
              <a:t>Agenda</a:t>
            </a:r>
          </a:p>
        </p:txBody>
      </p:sp>
      <p:sp>
        <p:nvSpPr>
          <p:cNvPr id="4" name="Slide Number Placeholder 3">
            <a:extLst>
              <a:ext uri="{FF2B5EF4-FFF2-40B4-BE49-F238E27FC236}">
                <a16:creationId xmlns:a16="http://schemas.microsoft.com/office/drawing/2014/main" id="{9FC71052-7290-6F40-ABC0-0CA887A0B7CF}"/>
              </a:ext>
            </a:extLst>
          </p:cNvPr>
          <p:cNvSpPr>
            <a:spLocks noGrp="1"/>
          </p:cNvSpPr>
          <p:nvPr>
            <p:ph type="sldNum" sz="quarter" idx="12"/>
          </p:nvPr>
        </p:nvSpPr>
        <p:spPr>
          <a:xfrm>
            <a:off x="0" y="6337300"/>
            <a:ext cx="685800" cy="365125"/>
          </a:xfrm>
        </p:spPr>
        <p:txBody>
          <a:bodyPr/>
          <a:lstStyle/>
          <a:p>
            <a:fld id="{2FA352AA-8A82-6049-B18F-07539F444994}" type="slidenum">
              <a:rPr lang="en-US" smtClean="0"/>
              <a:pPr/>
              <a:t>2</a:t>
            </a:fld>
            <a:endParaRPr lang="en-US"/>
          </a:p>
        </p:txBody>
      </p:sp>
      <p:sp>
        <p:nvSpPr>
          <p:cNvPr id="5" name="Content Placeholder 2">
            <a:extLst>
              <a:ext uri="{FF2B5EF4-FFF2-40B4-BE49-F238E27FC236}">
                <a16:creationId xmlns:a16="http://schemas.microsoft.com/office/drawing/2014/main" id="{B4F2BD53-0837-0846-B875-36778221284F}"/>
              </a:ext>
            </a:extLst>
          </p:cNvPr>
          <p:cNvSpPr txBox="1">
            <a:spLocks/>
          </p:cNvSpPr>
          <p:nvPr/>
        </p:nvSpPr>
        <p:spPr>
          <a:xfrm>
            <a:off x="3476624" y="1806575"/>
            <a:ext cx="429577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chemeClr val="tx2"/>
              </a:buClr>
              <a:buFont typeface="Arial" panose="020B0604020202020204" pitchFamily="34" charset="0"/>
              <a:buChar char="•"/>
              <a:defRPr sz="2800" kern="1200">
                <a:solidFill>
                  <a:schemeClr val="tx1"/>
                </a:solidFill>
                <a:latin typeface="+mn-lt"/>
                <a:ea typeface="+mn-ea"/>
                <a:cs typeface="+mn-cs"/>
              </a:defRPr>
            </a:lvl1pPr>
            <a:lvl2pPr marL="520700" indent="-284163" algn="l" defTabSz="914400" rtl="0" eaLnBrk="1" latinLnBrk="0" hangingPunct="1">
              <a:lnSpc>
                <a:spcPct val="90000"/>
              </a:lnSpc>
              <a:spcBef>
                <a:spcPts val="500"/>
              </a:spcBef>
              <a:buClr>
                <a:schemeClr val="accent3"/>
              </a:buClr>
              <a:buFont typeface="Arial" panose="020B0604020202020204" pitchFamily="34" charset="0"/>
              <a:buChar char="•"/>
              <a:tabLst/>
              <a:defRPr sz="2400" kern="1200">
                <a:solidFill>
                  <a:schemeClr val="tx1"/>
                </a:solidFill>
                <a:latin typeface="+mn-lt"/>
                <a:ea typeface="+mn-ea"/>
                <a:cs typeface="+mn-cs"/>
              </a:defRPr>
            </a:lvl2pPr>
            <a:lvl3pPr marL="804863" indent="-284163" algn="l" defTabSz="914400" rtl="0" eaLnBrk="1" latinLnBrk="0" hangingPunct="1">
              <a:lnSpc>
                <a:spcPct val="90000"/>
              </a:lnSpc>
              <a:spcBef>
                <a:spcPts val="500"/>
              </a:spcBef>
              <a:buFont typeface="Arial" panose="020B0604020202020204" pitchFamily="34" charset="0"/>
              <a:buChar char="•"/>
              <a:tabLst/>
              <a:defRPr sz="2000" kern="1200">
                <a:solidFill>
                  <a:schemeClr val="accent5"/>
                </a:solidFill>
                <a:latin typeface="+mn-lt"/>
                <a:ea typeface="+mn-ea"/>
                <a:cs typeface="+mn-cs"/>
              </a:defRPr>
            </a:lvl3pPr>
            <a:lvl4pPr marL="1146175" indent="-341313" algn="l" defTabSz="914400" rtl="0" eaLnBrk="1" latinLnBrk="0" hangingPunct="1">
              <a:lnSpc>
                <a:spcPct val="90000"/>
              </a:lnSpc>
              <a:spcBef>
                <a:spcPts val="500"/>
              </a:spcBef>
              <a:buFont typeface="Arial" panose="020B0604020202020204" pitchFamily="34" charset="0"/>
              <a:buChar char="•"/>
              <a:tabLst/>
              <a:defRPr sz="1800" kern="1200">
                <a:solidFill>
                  <a:schemeClr val="accent5"/>
                </a:solidFill>
                <a:latin typeface="+mn-lt"/>
                <a:ea typeface="+mn-ea"/>
                <a:cs typeface="+mn-cs"/>
              </a:defRPr>
            </a:lvl4pPr>
            <a:lvl5pPr marL="1487488" indent="-341313" algn="l" defTabSz="914400" rtl="0" eaLnBrk="1" latinLnBrk="0" hangingPunct="1">
              <a:lnSpc>
                <a:spcPct val="90000"/>
              </a:lnSpc>
              <a:spcBef>
                <a:spcPts val="500"/>
              </a:spcBef>
              <a:buFont typeface="Arial" panose="020B0604020202020204" pitchFamily="34" charset="0"/>
              <a:buChar char="•"/>
              <a:tabLst/>
              <a:defRPr sz="1800"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
        <p:nvSpPr>
          <p:cNvPr id="2" name="TextBox 1">
            <a:extLst>
              <a:ext uri="{FF2B5EF4-FFF2-40B4-BE49-F238E27FC236}">
                <a16:creationId xmlns:a16="http://schemas.microsoft.com/office/drawing/2014/main" id="{B4C141F3-C910-EDBB-3755-24B54159B89C}"/>
              </a:ext>
            </a:extLst>
          </p:cNvPr>
          <p:cNvSpPr txBox="1"/>
          <p:nvPr/>
        </p:nvSpPr>
        <p:spPr>
          <a:xfrm>
            <a:off x="685800" y="1404443"/>
            <a:ext cx="3928191" cy="3277820"/>
          </a:xfrm>
          <a:prstGeom prst="rect">
            <a:avLst/>
          </a:prstGeom>
          <a:noFill/>
        </p:spPr>
        <p:txBody>
          <a:bodyPr wrap="none" lIns="91440" tIns="45720" rIns="91440" bIns="45720" rtlCol="0" anchor="t">
            <a:spAutoFit/>
          </a:bodyPr>
          <a:lstStyle/>
          <a:p>
            <a:pPr>
              <a:lnSpc>
                <a:spcPct val="150000"/>
              </a:lnSpc>
              <a:buFont typeface="Arial"/>
              <a:buChar char="•"/>
            </a:pPr>
            <a:r>
              <a:rPr lang="en-US"/>
              <a:t> What is Database Migration</a:t>
            </a:r>
            <a:endParaRPr lang="en-US">
              <a:cs typeface="Arial"/>
            </a:endParaRPr>
          </a:p>
          <a:p>
            <a:pPr>
              <a:lnSpc>
                <a:spcPct val="150000"/>
              </a:lnSpc>
              <a:buFont typeface="Arial"/>
              <a:buChar char="•"/>
            </a:pPr>
            <a:r>
              <a:rPr lang="en-US">
                <a:solidFill>
                  <a:srgbClr val="000000"/>
                </a:solidFill>
                <a:ea typeface="+mn-lt"/>
                <a:cs typeface="+mn-lt"/>
              </a:rPr>
              <a:t> DB Assessment</a:t>
            </a:r>
            <a:endParaRPr lang="en-US">
              <a:cs typeface="Arial" panose="020B0604020202020204"/>
            </a:endParaRPr>
          </a:p>
          <a:p>
            <a:pPr>
              <a:lnSpc>
                <a:spcPct val="150000"/>
              </a:lnSpc>
              <a:buFont typeface="Arial"/>
              <a:buChar char="•"/>
            </a:pPr>
            <a:r>
              <a:rPr lang="en-US">
                <a:solidFill>
                  <a:srgbClr val="000000"/>
                </a:solidFill>
                <a:ea typeface="+mn-lt"/>
                <a:cs typeface="+mn-lt"/>
              </a:rPr>
              <a:t> Database Migration</a:t>
            </a:r>
          </a:p>
          <a:p>
            <a:pPr>
              <a:lnSpc>
                <a:spcPct val="150000"/>
              </a:lnSpc>
              <a:buFont typeface="Arial"/>
              <a:buChar char="•"/>
            </a:pPr>
            <a:r>
              <a:rPr lang="en-US">
                <a:cs typeface="Arial" panose="020B0604020202020204"/>
              </a:rPr>
              <a:t> Types of DB Migration</a:t>
            </a:r>
          </a:p>
          <a:p>
            <a:pPr>
              <a:lnSpc>
                <a:spcPct val="150000"/>
              </a:lnSpc>
              <a:buFont typeface="Arial"/>
              <a:buChar char="•"/>
            </a:pPr>
            <a:r>
              <a:rPr lang="en-US">
                <a:solidFill>
                  <a:srgbClr val="000000"/>
                </a:solidFill>
                <a:ea typeface="+mn-lt"/>
                <a:cs typeface="+mn-lt"/>
              </a:rPr>
              <a:t> Post-Migration Checks &amp; Validation</a:t>
            </a:r>
          </a:p>
          <a:p>
            <a:pPr>
              <a:lnSpc>
                <a:spcPct val="150000"/>
              </a:lnSpc>
              <a:buFont typeface="Arial"/>
              <a:buChar char="•"/>
            </a:pPr>
            <a:r>
              <a:rPr lang="en-US">
                <a:solidFill>
                  <a:srgbClr val="000000"/>
                </a:solidFill>
                <a:ea typeface="+mn-lt"/>
                <a:cs typeface="+mn-lt"/>
              </a:rPr>
              <a:t> File Systems Migration.</a:t>
            </a:r>
            <a:endParaRPr lang="en-US">
              <a:cs typeface="Arial" panose="020B0604020202020204"/>
            </a:endParaRPr>
          </a:p>
          <a:p>
            <a:pPr>
              <a:lnSpc>
                <a:spcPct val="150000"/>
              </a:lnSpc>
              <a:buFont typeface="Arial"/>
              <a:buChar char="•"/>
            </a:pPr>
            <a:r>
              <a:rPr lang="en-US">
                <a:solidFill>
                  <a:srgbClr val="000000"/>
                </a:solidFill>
                <a:ea typeface="+mn-lt"/>
                <a:cs typeface="+mn-lt"/>
              </a:rPr>
              <a:t> Database Version Upgrade</a:t>
            </a:r>
            <a:endParaRPr lang="en-US">
              <a:cs typeface="Arial" panose="020B0604020202020204"/>
            </a:endParaRPr>
          </a:p>
          <a:p>
            <a:endParaRPr lang="en-US">
              <a:cs typeface="Arial" panose="020B0604020202020204"/>
            </a:endParaRPr>
          </a:p>
        </p:txBody>
      </p:sp>
    </p:spTree>
    <p:extLst>
      <p:ext uri="{BB962C8B-B14F-4D97-AF65-F5344CB8AC3E}">
        <p14:creationId xmlns:p14="http://schemas.microsoft.com/office/powerpoint/2010/main" val="4993229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323B-BAB0-9771-8D02-478DF935CC57}"/>
              </a:ext>
            </a:extLst>
          </p:cNvPr>
          <p:cNvSpPr>
            <a:spLocks noGrp="1"/>
          </p:cNvSpPr>
          <p:nvPr>
            <p:ph type="title"/>
          </p:nvPr>
        </p:nvSpPr>
        <p:spPr/>
        <p:txBody>
          <a:bodyPr/>
          <a:lstStyle/>
          <a:p>
            <a:r>
              <a:rPr lang="en-US">
                <a:cs typeface="Arial"/>
              </a:rPr>
              <a:t>DB Migration Types</a:t>
            </a:r>
          </a:p>
        </p:txBody>
      </p:sp>
      <p:sp>
        <p:nvSpPr>
          <p:cNvPr id="3" name="Content Placeholder 2">
            <a:extLst>
              <a:ext uri="{FF2B5EF4-FFF2-40B4-BE49-F238E27FC236}">
                <a16:creationId xmlns:a16="http://schemas.microsoft.com/office/drawing/2014/main" id="{C409D993-F1EB-33EB-32A0-0ADCB07521FE}"/>
              </a:ext>
            </a:extLst>
          </p:cNvPr>
          <p:cNvSpPr>
            <a:spLocks noGrp="1"/>
          </p:cNvSpPr>
          <p:nvPr>
            <p:ph idx="1"/>
          </p:nvPr>
        </p:nvSpPr>
        <p:spPr>
          <a:xfrm>
            <a:off x="684120" y="1101725"/>
            <a:ext cx="10419790" cy="5219793"/>
          </a:xfrm>
        </p:spPr>
        <p:txBody>
          <a:bodyPr vert="horz" lIns="91440" tIns="45720" rIns="91440" bIns="45720" rtlCol="0" anchor="t">
            <a:normAutofit/>
          </a:bodyPr>
          <a:lstStyle/>
          <a:p>
            <a:pPr>
              <a:buNone/>
            </a:pPr>
            <a:endParaRPr lang="en-US" sz="1800" b="1">
              <a:ea typeface="+mn-lt"/>
              <a:cs typeface="+mn-lt"/>
            </a:endParaRPr>
          </a:p>
          <a:p>
            <a:pPr marL="342900" indent="-342900">
              <a:lnSpc>
                <a:spcPct val="120000"/>
              </a:lnSpc>
              <a:buAutoNum type="arabicPeriod"/>
            </a:pPr>
            <a:r>
              <a:rPr lang="en-US" sz="1800" b="1">
                <a:solidFill>
                  <a:schemeClr val="tx2">
                    <a:lumMod val="76000"/>
                  </a:schemeClr>
                </a:solidFill>
                <a:ea typeface="+mn-lt"/>
                <a:cs typeface="+mn-lt"/>
              </a:rPr>
              <a:t>Homogeneous DB Migration</a:t>
            </a:r>
            <a:endParaRPr lang="en-US" sz="1800">
              <a:solidFill>
                <a:schemeClr val="tx2">
                  <a:lumMod val="76000"/>
                </a:schemeClr>
              </a:solidFill>
              <a:ea typeface="+mn-lt"/>
              <a:cs typeface="+mn-lt"/>
            </a:endParaRPr>
          </a:p>
          <a:p>
            <a:pPr>
              <a:lnSpc>
                <a:spcPct val="120000"/>
              </a:lnSpc>
              <a:buNone/>
            </a:pPr>
            <a:r>
              <a:rPr lang="en-US" sz="1800">
                <a:ea typeface="+mn-lt"/>
                <a:cs typeface="+mn-lt"/>
              </a:rPr>
              <a:t>Both the source and target databases are of the same type, making the migration straightforward. </a:t>
            </a:r>
          </a:p>
          <a:p>
            <a:pPr>
              <a:lnSpc>
                <a:spcPct val="120000"/>
              </a:lnSpc>
              <a:buNone/>
            </a:pPr>
            <a:r>
              <a:rPr lang="en-US" sz="1800">
                <a:ea typeface="+mn-lt"/>
                <a:cs typeface="+mn-lt"/>
              </a:rPr>
              <a:t>This process is generally simpler since the database structures and features are consistent. </a:t>
            </a:r>
            <a:endParaRPr lang="en-US" sz="1800">
              <a:cs typeface="Arial"/>
            </a:endParaRPr>
          </a:p>
          <a:p>
            <a:pPr>
              <a:lnSpc>
                <a:spcPct val="120000"/>
              </a:lnSpc>
              <a:buNone/>
            </a:pPr>
            <a:r>
              <a:rPr lang="en-US" sz="1800" b="1">
                <a:solidFill>
                  <a:schemeClr val="tx2">
                    <a:lumMod val="76000"/>
                  </a:schemeClr>
                </a:solidFill>
                <a:ea typeface="+mn-lt"/>
                <a:cs typeface="+mn-lt"/>
              </a:rPr>
              <a:t> </a:t>
            </a:r>
            <a:r>
              <a:rPr lang="en-US" sz="1800" b="1">
                <a:solidFill>
                  <a:schemeClr val="tx1"/>
                </a:solidFill>
                <a:ea typeface="+mn-lt"/>
                <a:cs typeface="+mn-lt"/>
              </a:rPr>
              <a:t>Example:</a:t>
            </a:r>
            <a:r>
              <a:rPr lang="en-US" sz="1800">
                <a:solidFill>
                  <a:schemeClr val="tx2">
                    <a:lumMod val="76000"/>
                  </a:schemeClr>
                </a:solidFill>
                <a:ea typeface="+mn-lt"/>
                <a:cs typeface="+mn-lt"/>
              </a:rPr>
              <a:t> </a:t>
            </a:r>
          </a:p>
          <a:p>
            <a:pPr>
              <a:lnSpc>
                <a:spcPct val="120000"/>
              </a:lnSpc>
              <a:buNone/>
            </a:pPr>
            <a:r>
              <a:rPr lang="en-US" sz="1800">
                <a:ea typeface="+mn-lt"/>
                <a:cs typeface="+mn-lt"/>
              </a:rPr>
              <a:t>  Migrating from Oracle Database to another Oracle Database. </a:t>
            </a:r>
            <a:endParaRPr lang="en-US" sz="1800">
              <a:cs typeface="Arial"/>
            </a:endParaRPr>
          </a:p>
          <a:p>
            <a:pPr>
              <a:lnSpc>
                <a:spcPct val="120000"/>
              </a:lnSpc>
              <a:buNone/>
            </a:pPr>
            <a:r>
              <a:rPr lang="en-US" sz="1800">
                <a:ea typeface="+mn-lt"/>
                <a:cs typeface="+mn-lt"/>
              </a:rPr>
              <a:t> </a:t>
            </a:r>
            <a:endParaRPr lang="en-US" sz="1800">
              <a:cs typeface="Arial"/>
            </a:endParaRPr>
          </a:p>
          <a:p>
            <a:pPr marL="0" indent="0">
              <a:lnSpc>
                <a:spcPct val="150000"/>
              </a:lnSpc>
              <a:buNone/>
            </a:pPr>
            <a:endParaRPr lang="en-US" sz="1800" b="1">
              <a:cs typeface="Arial" panose="020B0604020202020204"/>
            </a:endParaRPr>
          </a:p>
          <a:p>
            <a:pPr marL="0" indent="0">
              <a:lnSpc>
                <a:spcPct val="100000"/>
              </a:lnSpc>
              <a:buNone/>
            </a:pPr>
            <a:endParaRPr lang="en-US" sz="1800">
              <a:ea typeface="+mn-lt"/>
              <a:cs typeface="+mn-lt"/>
            </a:endParaRPr>
          </a:p>
          <a:p>
            <a:pPr marL="285750" indent="-285750">
              <a:buAutoNum type="arabicPeriod"/>
            </a:pPr>
            <a:endParaRPr lang="en-US" sz="1800">
              <a:cs typeface="Arial" panose="020B0604020202020204"/>
            </a:endParaRPr>
          </a:p>
        </p:txBody>
      </p:sp>
      <p:sp>
        <p:nvSpPr>
          <p:cNvPr id="4" name="Slide Number Placeholder 3">
            <a:extLst>
              <a:ext uri="{FF2B5EF4-FFF2-40B4-BE49-F238E27FC236}">
                <a16:creationId xmlns:a16="http://schemas.microsoft.com/office/drawing/2014/main" id="{992C981A-E761-D947-455E-45AA0869B823}"/>
              </a:ext>
            </a:extLst>
          </p:cNvPr>
          <p:cNvSpPr>
            <a:spLocks noGrp="1"/>
          </p:cNvSpPr>
          <p:nvPr>
            <p:ph type="sldNum" sz="quarter" idx="12"/>
          </p:nvPr>
        </p:nvSpPr>
        <p:spPr/>
        <p:txBody>
          <a:bodyPr/>
          <a:lstStyle/>
          <a:p>
            <a:fld id="{2FA352AA-8A82-6049-B18F-07539F444994}" type="slidenum">
              <a:rPr lang="en-US" smtClean="0"/>
              <a:pPr/>
              <a:t>20</a:t>
            </a:fld>
            <a:endParaRPr lang="en-US"/>
          </a:p>
        </p:txBody>
      </p:sp>
      <p:pic>
        <p:nvPicPr>
          <p:cNvPr id="5" name="Picture 4" descr="A logo of a database&#10;&#10;Description automatically generated">
            <a:extLst>
              <a:ext uri="{FF2B5EF4-FFF2-40B4-BE49-F238E27FC236}">
                <a16:creationId xmlns:a16="http://schemas.microsoft.com/office/drawing/2014/main" id="{4BC7513F-8192-9C17-BEC4-98667156DA83}"/>
              </a:ext>
            </a:extLst>
          </p:cNvPr>
          <p:cNvPicPr>
            <a:picLocks noChangeAspect="1"/>
          </p:cNvPicPr>
          <p:nvPr/>
        </p:nvPicPr>
        <p:blipFill>
          <a:blip r:embed="rId2"/>
          <a:stretch>
            <a:fillRect/>
          </a:stretch>
        </p:blipFill>
        <p:spPr>
          <a:xfrm>
            <a:off x="2958353" y="4058799"/>
            <a:ext cx="5871883" cy="1872446"/>
          </a:xfrm>
          <a:prstGeom prst="rect">
            <a:avLst/>
          </a:prstGeom>
        </p:spPr>
      </p:pic>
    </p:spTree>
    <p:extLst>
      <p:ext uri="{BB962C8B-B14F-4D97-AF65-F5344CB8AC3E}">
        <p14:creationId xmlns:p14="http://schemas.microsoft.com/office/powerpoint/2010/main" val="11297756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323B-BAB0-9771-8D02-478DF935CC57}"/>
              </a:ext>
            </a:extLst>
          </p:cNvPr>
          <p:cNvSpPr>
            <a:spLocks noGrp="1"/>
          </p:cNvSpPr>
          <p:nvPr>
            <p:ph type="title"/>
          </p:nvPr>
        </p:nvSpPr>
        <p:spPr/>
        <p:txBody>
          <a:bodyPr/>
          <a:lstStyle/>
          <a:p>
            <a:r>
              <a:rPr lang="en-US">
                <a:cs typeface="Arial"/>
              </a:rPr>
              <a:t>DB Migration Types</a:t>
            </a:r>
          </a:p>
        </p:txBody>
      </p:sp>
      <p:sp>
        <p:nvSpPr>
          <p:cNvPr id="3" name="Content Placeholder 2">
            <a:extLst>
              <a:ext uri="{FF2B5EF4-FFF2-40B4-BE49-F238E27FC236}">
                <a16:creationId xmlns:a16="http://schemas.microsoft.com/office/drawing/2014/main" id="{C409D993-F1EB-33EB-32A0-0ADCB07521FE}"/>
              </a:ext>
            </a:extLst>
          </p:cNvPr>
          <p:cNvSpPr>
            <a:spLocks noGrp="1"/>
          </p:cNvSpPr>
          <p:nvPr>
            <p:ph idx="1"/>
          </p:nvPr>
        </p:nvSpPr>
        <p:spPr>
          <a:xfrm>
            <a:off x="538977" y="1101725"/>
            <a:ext cx="5818104" cy="5235185"/>
          </a:xfrm>
        </p:spPr>
        <p:txBody>
          <a:bodyPr vert="horz" lIns="91440" tIns="45720" rIns="91440" bIns="45720" rtlCol="0" anchor="t">
            <a:normAutofit/>
          </a:bodyPr>
          <a:lstStyle/>
          <a:p>
            <a:pPr>
              <a:lnSpc>
                <a:spcPct val="100000"/>
              </a:lnSpc>
              <a:buNone/>
            </a:pPr>
            <a:endParaRPr lang="en-US" sz="1800" b="1">
              <a:ea typeface="+mn-lt"/>
              <a:cs typeface="+mn-lt"/>
            </a:endParaRPr>
          </a:p>
          <a:p>
            <a:pPr>
              <a:lnSpc>
                <a:spcPct val="100000"/>
              </a:lnSpc>
              <a:buNone/>
            </a:pPr>
            <a:r>
              <a:rPr lang="en-US" sz="1800" b="1">
                <a:solidFill>
                  <a:schemeClr val="tx2">
                    <a:lumMod val="76000"/>
                  </a:schemeClr>
                </a:solidFill>
                <a:ea typeface="+mn-lt"/>
                <a:cs typeface="+mn-lt"/>
              </a:rPr>
              <a:t>2. Heterogeneous DB Migration</a:t>
            </a:r>
            <a:endParaRPr lang="en-US" sz="1800" b="1">
              <a:solidFill>
                <a:schemeClr val="tx2">
                  <a:lumMod val="76000"/>
                </a:schemeClr>
              </a:solidFill>
              <a:cs typeface="Arial" panose="020B0604020202020204"/>
            </a:endParaRPr>
          </a:p>
          <a:p>
            <a:pPr>
              <a:lnSpc>
                <a:spcPct val="100000"/>
              </a:lnSpc>
              <a:buNone/>
            </a:pPr>
            <a:r>
              <a:rPr lang="en-US" sz="1800">
                <a:ea typeface="+mn-lt"/>
                <a:cs typeface="+mn-lt"/>
              </a:rPr>
              <a:t>Source and target databases are different, requiring </a:t>
            </a:r>
            <a:endParaRPr lang="en-US">
              <a:ea typeface="+mn-lt"/>
              <a:cs typeface="+mn-lt"/>
            </a:endParaRPr>
          </a:p>
          <a:p>
            <a:pPr>
              <a:lnSpc>
                <a:spcPct val="100000"/>
              </a:lnSpc>
              <a:buNone/>
            </a:pPr>
            <a:r>
              <a:rPr lang="en-US" sz="1800">
                <a:ea typeface="+mn-lt"/>
                <a:cs typeface="+mn-lt"/>
              </a:rPr>
              <a:t>data transformation and conversion. This migration is </a:t>
            </a:r>
            <a:endParaRPr lang="en-US">
              <a:ea typeface="+mn-lt"/>
              <a:cs typeface="+mn-lt"/>
            </a:endParaRPr>
          </a:p>
          <a:p>
            <a:pPr>
              <a:lnSpc>
                <a:spcPct val="100000"/>
              </a:lnSpc>
              <a:buNone/>
            </a:pPr>
            <a:r>
              <a:rPr lang="en-US" sz="1800">
                <a:ea typeface="+mn-lt"/>
                <a:cs typeface="+mn-lt"/>
              </a:rPr>
              <a:t>more complex due to differences in data structures and </a:t>
            </a:r>
          </a:p>
          <a:p>
            <a:pPr>
              <a:lnSpc>
                <a:spcPct val="100000"/>
              </a:lnSpc>
              <a:buNone/>
            </a:pPr>
            <a:r>
              <a:rPr lang="en-US" sz="1800">
                <a:ea typeface="+mn-lt"/>
                <a:cs typeface="+mn-lt"/>
              </a:rPr>
              <a:t>database features. </a:t>
            </a:r>
            <a:endParaRPr lang="en-US" sz="1800">
              <a:cs typeface="Arial"/>
            </a:endParaRPr>
          </a:p>
          <a:p>
            <a:pPr>
              <a:lnSpc>
                <a:spcPct val="100000"/>
              </a:lnSpc>
              <a:buNone/>
            </a:pPr>
            <a:r>
              <a:rPr lang="en-US" sz="1800" b="1">
                <a:solidFill>
                  <a:schemeClr val="tx2">
                    <a:lumMod val="76000"/>
                  </a:schemeClr>
                </a:solidFill>
                <a:ea typeface="+mn-lt"/>
                <a:cs typeface="+mn-lt"/>
              </a:rPr>
              <a:t> </a:t>
            </a:r>
            <a:endParaRPr lang="en-US" sz="1800">
              <a:solidFill>
                <a:schemeClr val="tx2">
                  <a:lumMod val="76000"/>
                </a:schemeClr>
              </a:solidFill>
              <a:ea typeface="+mn-lt"/>
              <a:cs typeface="+mn-lt"/>
            </a:endParaRPr>
          </a:p>
          <a:p>
            <a:pPr>
              <a:lnSpc>
                <a:spcPct val="100000"/>
              </a:lnSpc>
              <a:buNone/>
            </a:pPr>
            <a:r>
              <a:rPr lang="en-US" sz="1800" b="1">
                <a:solidFill>
                  <a:schemeClr val="tx1"/>
                </a:solidFill>
                <a:ea typeface="+mn-lt"/>
                <a:cs typeface="+mn-lt"/>
              </a:rPr>
              <a:t>Example:</a:t>
            </a:r>
            <a:r>
              <a:rPr lang="en-US" sz="1800">
                <a:solidFill>
                  <a:schemeClr val="tx1"/>
                </a:solidFill>
                <a:ea typeface="+mn-lt"/>
                <a:cs typeface="+mn-lt"/>
              </a:rPr>
              <a:t> </a:t>
            </a:r>
          </a:p>
          <a:p>
            <a:pPr>
              <a:lnSpc>
                <a:spcPct val="100000"/>
              </a:lnSpc>
              <a:buNone/>
            </a:pPr>
            <a:r>
              <a:rPr lang="en-US" sz="1800">
                <a:ea typeface="+mn-lt"/>
                <a:cs typeface="+mn-lt"/>
              </a:rPr>
              <a:t>  Migrating from Microsoft SQL Server to MySQL. </a:t>
            </a:r>
            <a:endParaRPr lang="en-US" sz="1800">
              <a:cs typeface="Arial"/>
            </a:endParaRPr>
          </a:p>
          <a:p>
            <a:pPr marL="0" indent="0">
              <a:lnSpc>
                <a:spcPct val="100000"/>
              </a:lnSpc>
              <a:buNone/>
            </a:pPr>
            <a:endParaRPr lang="en-US" sz="1800" b="1">
              <a:cs typeface="Arial" panose="020B0604020202020204"/>
            </a:endParaRPr>
          </a:p>
          <a:p>
            <a:pPr marL="0" indent="0">
              <a:lnSpc>
                <a:spcPct val="100000"/>
              </a:lnSpc>
              <a:buNone/>
            </a:pPr>
            <a:endParaRPr lang="en-US" sz="1800">
              <a:ea typeface="+mn-lt"/>
              <a:cs typeface="+mn-lt"/>
            </a:endParaRPr>
          </a:p>
          <a:p>
            <a:pPr marL="285750" indent="-285750">
              <a:lnSpc>
                <a:spcPct val="100000"/>
              </a:lnSpc>
            </a:pPr>
            <a:endParaRPr lang="en-US" sz="1800">
              <a:cs typeface="Arial" panose="020B0604020202020204"/>
            </a:endParaRPr>
          </a:p>
        </p:txBody>
      </p:sp>
      <p:sp>
        <p:nvSpPr>
          <p:cNvPr id="4" name="Slide Number Placeholder 3">
            <a:extLst>
              <a:ext uri="{FF2B5EF4-FFF2-40B4-BE49-F238E27FC236}">
                <a16:creationId xmlns:a16="http://schemas.microsoft.com/office/drawing/2014/main" id="{992C981A-E761-D947-455E-45AA0869B823}"/>
              </a:ext>
            </a:extLst>
          </p:cNvPr>
          <p:cNvSpPr>
            <a:spLocks noGrp="1"/>
          </p:cNvSpPr>
          <p:nvPr>
            <p:ph type="sldNum" sz="quarter" idx="12"/>
          </p:nvPr>
        </p:nvSpPr>
        <p:spPr/>
        <p:txBody>
          <a:bodyPr/>
          <a:lstStyle/>
          <a:p>
            <a:fld id="{2FA352AA-8A82-6049-B18F-07539F444994}" type="slidenum">
              <a:rPr lang="en-US" smtClean="0"/>
              <a:pPr/>
              <a:t>21</a:t>
            </a:fld>
            <a:endParaRPr lang="en-US"/>
          </a:p>
        </p:txBody>
      </p:sp>
      <p:pic>
        <p:nvPicPr>
          <p:cNvPr id="5" name="Picture 4" descr="A diagram of software components&#10;&#10;Description automatically generated">
            <a:extLst>
              <a:ext uri="{FF2B5EF4-FFF2-40B4-BE49-F238E27FC236}">
                <a16:creationId xmlns:a16="http://schemas.microsoft.com/office/drawing/2014/main" id="{7A85A4E6-E602-2C7D-5F62-6968895CA3DB}"/>
              </a:ext>
            </a:extLst>
          </p:cNvPr>
          <p:cNvPicPr>
            <a:picLocks noChangeAspect="1"/>
          </p:cNvPicPr>
          <p:nvPr/>
        </p:nvPicPr>
        <p:blipFill>
          <a:blip r:embed="rId2"/>
          <a:stretch>
            <a:fillRect/>
          </a:stretch>
        </p:blipFill>
        <p:spPr>
          <a:xfrm>
            <a:off x="6685469" y="1494766"/>
            <a:ext cx="5064040" cy="4442171"/>
          </a:xfrm>
          <a:prstGeom prst="rect">
            <a:avLst/>
          </a:prstGeom>
        </p:spPr>
      </p:pic>
    </p:spTree>
    <p:extLst>
      <p:ext uri="{BB962C8B-B14F-4D97-AF65-F5344CB8AC3E}">
        <p14:creationId xmlns:p14="http://schemas.microsoft.com/office/powerpoint/2010/main" val="6057095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0E62140-5AB1-BBEF-95E5-F73065094159}"/>
              </a:ext>
            </a:extLst>
          </p:cNvPr>
          <p:cNvSpPr>
            <a:spLocks noGrp="1"/>
          </p:cNvSpPr>
          <p:nvPr>
            <p:ph type="title"/>
          </p:nvPr>
        </p:nvSpPr>
        <p:spPr>
          <a:xfrm>
            <a:off x="765416" y="2859907"/>
            <a:ext cx="7714759" cy="2495550"/>
          </a:xfrm>
        </p:spPr>
        <p:txBody>
          <a:bodyPr anchor="ctr">
            <a:normAutofit/>
          </a:bodyPr>
          <a:lstStyle/>
          <a:p>
            <a:r>
              <a:rPr lang="en-US" sz="4400"/>
              <a:t>Post-Migration</a:t>
            </a:r>
            <a:br>
              <a:rPr lang="en-US" sz="4400"/>
            </a:br>
            <a:r>
              <a:rPr lang="en-US" sz="4400"/>
              <a:t>Validation &amp; Reporting </a:t>
            </a:r>
            <a:endParaRPr lang="en-US" sz="4400" b="0">
              <a:solidFill>
                <a:srgbClr val="000000"/>
              </a:solidFill>
              <a:cs typeface="Arial" panose="020B0604020202020204"/>
            </a:endParaRPr>
          </a:p>
          <a:p>
            <a:endParaRPr lang="en-US" sz="4400" b="0">
              <a:solidFill>
                <a:srgbClr val="000000"/>
              </a:solidFill>
              <a:cs typeface="Arial" panose="020B0604020202020204"/>
            </a:endParaRPr>
          </a:p>
          <a:p>
            <a:endParaRPr lang="en-US" sz="4400">
              <a:cs typeface="Arial"/>
            </a:endParaRPr>
          </a:p>
        </p:txBody>
      </p:sp>
      <p:sp>
        <p:nvSpPr>
          <p:cNvPr id="4" name="Slide Number Placeholder 3" hidden="1">
            <a:extLst>
              <a:ext uri="{FF2B5EF4-FFF2-40B4-BE49-F238E27FC236}">
                <a16:creationId xmlns:a16="http://schemas.microsoft.com/office/drawing/2014/main" id="{68969220-37A8-2137-3A09-D44F01315A4C}"/>
              </a:ext>
            </a:extLst>
          </p:cNvPr>
          <p:cNvSpPr>
            <a:spLocks noGrp="1"/>
          </p:cNvSpPr>
          <p:nvPr>
            <p:ph type="sldNum" sz="quarter" idx="4294967295"/>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22</a:t>
            </a:fld>
            <a:endParaRPr lang="en-US"/>
          </a:p>
        </p:txBody>
      </p:sp>
    </p:spTree>
    <p:extLst>
      <p:ext uri="{BB962C8B-B14F-4D97-AF65-F5344CB8AC3E}">
        <p14:creationId xmlns:p14="http://schemas.microsoft.com/office/powerpoint/2010/main" val="39011764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FC5BF-34BB-E974-118B-34F21721BC25}"/>
              </a:ext>
            </a:extLst>
          </p:cNvPr>
          <p:cNvSpPr>
            <a:spLocks noGrp="1"/>
          </p:cNvSpPr>
          <p:nvPr>
            <p:ph type="title"/>
          </p:nvPr>
        </p:nvSpPr>
        <p:spPr>
          <a:xfrm>
            <a:off x="685800" y="238125"/>
            <a:ext cx="11058525" cy="976313"/>
          </a:xfrm>
        </p:spPr>
        <p:txBody>
          <a:bodyPr anchor="ctr">
            <a:normAutofit/>
          </a:bodyPr>
          <a:lstStyle/>
          <a:p>
            <a:r>
              <a:rPr lang="en-US"/>
              <a:t>Post Migration Validation &amp; Reporting</a:t>
            </a:r>
          </a:p>
        </p:txBody>
      </p:sp>
      <p:sp>
        <p:nvSpPr>
          <p:cNvPr id="3" name="Content Placeholder 2">
            <a:extLst>
              <a:ext uri="{FF2B5EF4-FFF2-40B4-BE49-F238E27FC236}">
                <a16:creationId xmlns:a16="http://schemas.microsoft.com/office/drawing/2014/main" id="{99DA6AFF-F70A-A48C-677B-1D91CA2CBA97}"/>
              </a:ext>
            </a:extLst>
          </p:cNvPr>
          <p:cNvSpPr>
            <a:spLocks noGrp="1"/>
          </p:cNvSpPr>
          <p:nvPr>
            <p:ph idx="1"/>
          </p:nvPr>
        </p:nvSpPr>
        <p:spPr>
          <a:xfrm>
            <a:off x="695325" y="1387475"/>
            <a:ext cx="11058525" cy="4351338"/>
          </a:xfrm>
        </p:spPr>
        <p:txBody>
          <a:bodyPr vert="horz" lIns="91440" tIns="45720" rIns="91440" bIns="45720" rtlCol="0" anchor="t">
            <a:normAutofit/>
          </a:bodyPr>
          <a:lstStyle/>
          <a:p>
            <a:pPr>
              <a:lnSpc>
                <a:spcPct val="150000"/>
              </a:lnSpc>
              <a:buNone/>
            </a:pPr>
            <a:r>
              <a:rPr lang="en-US" sz="1800" b="1">
                <a:ea typeface="+mn-lt"/>
                <a:cs typeface="+mn-lt"/>
              </a:rPr>
              <a:t>Validation:</a:t>
            </a:r>
            <a:endParaRPr lang="en-US" sz="1800">
              <a:cs typeface="Arial"/>
            </a:endParaRPr>
          </a:p>
          <a:p>
            <a:pPr>
              <a:lnSpc>
                <a:spcPct val="150000"/>
              </a:lnSpc>
              <a:buNone/>
            </a:pPr>
            <a:r>
              <a:rPr lang="en-US" sz="1800">
                <a:ea typeface="+mn-lt"/>
                <a:cs typeface="+mn-lt"/>
              </a:rPr>
              <a:t>Ensure that the migration was successful, and that the database operates as expected. Post-migration </a:t>
            </a:r>
          </a:p>
          <a:p>
            <a:pPr>
              <a:lnSpc>
                <a:spcPct val="150000"/>
              </a:lnSpc>
              <a:buNone/>
            </a:pPr>
            <a:r>
              <a:rPr lang="en-US" sz="1800">
                <a:ea typeface="+mn-lt"/>
                <a:cs typeface="+mn-lt"/>
              </a:rPr>
              <a:t>validation checks data integrity, performance, and application functionality.</a:t>
            </a:r>
            <a:endParaRPr lang="en-US" sz="1800">
              <a:cs typeface="Arial"/>
            </a:endParaRPr>
          </a:p>
          <a:p>
            <a:pPr>
              <a:lnSpc>
                <a:spcPct val="150000"/>
              </a:lnSpc>
              <a:buNone/>
            </a:pPr>
            <a:endParaRPr lang="en-US" sz="1800" b="1">
              <a:ea typeface="+mn-lt"/>
              <a:cs typeface="+mn-lt"/>
            </a:endParaRPr>
          </a:p>
          <a:p>
            <a:pPr>
              <a:lnSpc>
                <a:spcPct val="150000"/>
              </a:lnSpc>
              <a:buNone/>
            </a:pPr>
            <a:r>
              <a:rPr lang="en-US" sz="1800" b="1">
                <a:ea typeface="+mn-lt"/>
                <a:cs typeface="+mn-lt"/>
              </a:rPr>
              <a:t>Reporting:</a:t>
            </a:r>
            <a:endParaRPr lang="en-US" sz="1800">
              <a:cs typeface="Arial"/>
            </a:endParaRPr>
          </a:p>
          <a:p>
            <a:pPr>
              <a:lnSpc>
                <a:spcPct val="150000"/>
              </a:lnSpc>
              <a:buNone/>
            </a:pPr>
            <a:r>
              <a:rPr lang="en-US" sz="1800">
                <a:ea typeface="+mn-lt"/>
                <a:cs typeface="+mn-lt"/>
              </a:rPr>
              <a:t>Document the migration process, highlighting any issues encountered, and confirm that the database </a:t>
            </a:r>
          </a:p>
          <a:p>
            <a:pPr>
              <a:lnSpc>
                <a:spcPct val="150000"/>
              </a:lnSpc>
              <a:buNone/>
            </a:pPr>
            <a:r>
              <a:rPr lang="en-US" sz="1800">
                <a:ea typeface="+mn-lt"/>
                <a:cs typeface="+mn-lt"/>
              </a:rPr>
              <a:t>meets all operational requirements.</a:t>
            </a:r>
            <a:endParaRPr lang="en-US" sz="1800">
              <a:cs typeface="Arial"/>
            </a:endParaRPr>
          </a:p>
          <a:p>
            <a:pPr marL="0" indent="0">
              <a:lnSpc>
                <a:spcPct val="150000"/>
              </a:lnSpc>
              <a:buNone/>
            </a:pPr>
            <a:endParaRPr lang="en-US" sz="1800" b="1">
              <a:cs typeface="Arial"/>
            </a:endParaRPr>
          </a:p>
        </p:txBody>
      </p:sp>
      <p:sp>
        <p:nvSpPr>
          <p:cNvPr id="4" name="Slide Number Placeholder 3">
            <a:extLst>
              <a:ext uri="{FF2B5EF4-FFF2-40B4-BE49-F238E27FC236}">
                <a16:creationId xmlns:a16="http://schemas.microsoft.com/office/drawing/2014/main" id="{6DC3719D-4E81-DB5C-474A-E5AF7D6E92A4}"/>
              </a:ext>
            </a:extLst>
          </p:cNvPr>
          <p:cNvSpPr>
            <a:spLocks noGrp="1"/>
          </p:cNvSpPr>
          <p:nvPr>
            <p:ph type="sldNum" sz="quarter" idx="12"/>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23</a:t>
            </a:fld>
            <a:endParaRPr lang="en-US"/>
          </a:p>
        </p:txBody>
      </p:sp>
    </p:spTree>
    <p:extLst>
      <p:ext uri="{BB962C8B-B14F-4D97-AF65-F5344CB8AC3E}">
        <p14:creationId xmlns:p14="http://schemas.microsoft.com/office/powerpoint/2010/main" val="21072749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E1478-63F2-DF51-57CB-C56E7BA5B2FB}"/>
              </a:ext>
            </a:extLst>
          </p:cNvPr>
          <p:cNvSpPr>
            <a:spLocks noGrp="1"/>
          </p:cNvSpPr>
          <p:nvPr>
            <p:ph type="title"/>
          </p:nvPr>
        </p:nvSpPr>
        <p:spPr>
          <a:xfrm>
            <a:off x="685800" y="238125"/>
            <a:ext cx="11058525" cy="976313"/>
          </a:xfrm>
        </p:spPr>
        <p:txBody>
          <a:bodyPr anchor="ctr">
            <a:normAutofit/>
          </a:bodyPr>
          <a:lstStyle/>
          <a:p>
            <a:r>
              <a:rPr lang="en-US"/>
              <a:t>Post Migration Validation &amp; Reporting</a:t>
            </a:r>
            <a:endParaRPr lang="en-US" b="0"/>
          </a:p>
        </p:txBody>
      </p:sp>
      <p:pic>
        <p:nvPicPr>
          <p:cNvPr id="5" name="Content Placeholder 4" descr="A diagram of a process&#10;&#10;Description automatically generated">
            <a:extLst>
              <a:ext uri="{FF2B5EF4-FFF2-40B4-BE49-F238E27FC236}">
                <a16:creationId xmlns:a16="http://schemas.microsoft.com/office/drawing/2014/main" id="{ADEEC7C6-E455-3512-907C-B49B6512E776}"/>
              </a:ext>
            </a:extLst>
          </p:cNvPr>
          <p:cNvPicPr>
            <a:picLocks noGrp="1" noChangeAspect="1"/>
          </p:cNvPicPr>
          <p:nvPr>
            <p:ph idx="1"/>
          </p:nvPr>
        </p:nvPicPr>
        <p:blipFill>
          <a:blip r:embed="rId2"/>
          <a:stretch>
            <a:fillRect/>
          </a:stretch>
        </p:blipFill>
        <p:spPr>
          <a:xfrm>
            <a:off x="1267786" y="1556808"/>
            <a:ext cx="9308839" cy="4097339"/>
          </a:xfrm>
          <a:noFill/>
        </p:spPr>
      </p:pic>
      <p:sp>
        <p:nvSpPr>
          <p:cNvPr id="4" name="Slide Number Placeholder 3">
            <a:extLst>
              <a:ext uri="{FF2B5EF4-FFF2-40B4-BE49-F238E27FC236}">
                <a16:creationId xmlns:a16="http://schemas.microsoft.com/office/drawing/2014/main" id="{53E2F2F3-E1EB-0A7A-B054-FFB8B845E5B7}"/>
              </a:ext>
            </a:extLst>
          </p:cNvPr>
          <p:cNvSpPr>
            <a:spLocks noGrp="1"/>
          </p:cNvSpPr>
          <p:nvPr>
            <p:ph type="sldNum" sz="quarter" idx="12"/>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24</a:t>
            </a:fld>
            <a:endParaRPr lang="en-US"/>
          </a:p>
        </p:txBody>
      </p:sp>
    </p:spTree>
    <p:extLst>
      <p:ext uri="{BB962C8B-B14F-4D97-AF65-F5344CB8AC3E}">
        <p14:creationId xmlns:p14="http://schemas.microsoft.com/office/powerpoint/2010/main" val="3289810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E1478-63F2-DF51-57CB-C56E7BA5B2FB}"/>
              </a:ext>
            </a:extLst>
          </p:cNvPr>
          <p:cNvSpPr>
            <a:spLocks noGrp="1"/>
          </p:cNvSpPr>
          <p:nvPr>
            <p:ph type="title"/>
          </p:nvPr>
        </p:nvSpPr>
        <p:spPr>
          <a:xfrm>
            <a:off x="685800" y="238125"/>
            <a:ext cx="11058525" cy="976313"/>
          </a:xfrm>
        </p:spPr>
        <p:txBody>
          <a:bodyPr anchor="ctr">
            <a:normAutofit/>
          </a:bodyPr>
          <a:lstStyle/>
          <a:p>
            <a:r>
              <a:rPr lang="en-US"/>
              <a:t>Post Migration Validation Process</a:t>
            </a:r>
            <a:endParaRPr lang="en-US" b="0"/>
          </a:p>
        </p:txBody>
      </p:sp>
      <p:sp>
        <p:nvSpPr>
          <p:cNvPr id="4" name="Slide Number Placeholder 3">
            <a:extLst>
              <a:ext uri="{FF2B5EF4-FFF2-40B4-BE49-F238E27FC236}">
                <a16:creationId xmlns:a16="http://schemas.microsoft.com/office/drawing/2014/main" id="{53E2F2F3-E1EB-0A7A-B054-FFB8B845E5B7}"/>
              </a:ext>
            </a:extLst>
          </p:cNvPr>
          <p:cNvSpPr>
            <a:spLocks noGrp="1"/>
          </p:cNvSpPr>
          <p:nvPr>
            <p:ph type="sldNum" sz="quarter" idx="12"/>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25</a:t>
            </a:fld>
            <a:endParaRPr lang="en-US"/>
          </a:p>
        </p:txBody>
      </p:sp>
      <p:sp>
        <p:nvSpPr>
          <p:cNvPr id="6" name="Content Placeholder 5">
            <a:extLst>
              <a:ext uri="{FF2B5EF4-FFF2-40B4-BE49-F238E27FC236}">
                <a16:creationId xmlns:a16="http://schemas.microsoft.com/office/drawing/2014/main" id="{4F9C52A2-785C-05BB-31EA-5FC54CD938B1}"/>
              </a:ext>
            </a:extLst>
          </p:cNvPr>
          <p:cNvSpPr>
            <a:spLocks noGrp="1"/>
          </p:cNvSpPr>
          <p:nvPr>
            <p:ph idx="1"/>
          </p:nvPr>
        </p:nvSpPr>
        <p:spPr>
          <a:xfrm>
            <a:off x="683230" y="1218142"/>
            <a:ext cx="11058525" cy="5839052"/>
          </a:xfrm>
        </p:spPr>
        <p:txBody>
          <a:bodyPr vert="horz" lIns="91440" tIns="45720" rIns="91440" bIns="45720" rtlCol="0" anchor="t">
            <a:normAutofit/>
          </a:bodyPr>
          <a:lstStyle/>
          <a:p>
            <a:pPr>
              <a:lnSpc>
                <a:spcPct val="150000"/>
              </a:lnSpc>
              <a:buNone/>
            </a:pPr>
            <a:r>
              <a:rPr lang="en-US" sz="1800" b="1">
                <a:ea typeface="+mn-lt"/>
                <a:cs typeface="+mn-lt"/>
              </a:rPr>
              <a:t>Post-Migration Validation</a:t>
            </a:r>
            <a:r>
              <a:rPr lang="en-US" sz="1800">
                <a:ea typeface="+mn-lt"/>
                <a:cs typeface="+mn-lt"/>
              </a:rPr>
              <a:t> </a:t>
            </a:r>
            <a:endParaRPr lang="en-US" sz="1800">
              <a:cs typeface="Arial"/>
            </a:endParaRPr>
          </a:p>
          <a:p>
            <a:pPr marL="0" indent="0">
              <a:lnSpc>
                <a:spcPct val="100000"/>
              </a:lnSpc>
              <a:buNone/>
            </a:pPr>
            <a:r>
              <a:rPr lang="en-US" sz="1800">
                <a:ea typeface="+mn-lt"/>
                <a:cs typeface="+mn-lt"/>
              </a:rPr>
              <a:t>- </a:t>
            </a:r>
            <a:r>
              <a:rPr lang="en-US" sz="1800" b="1">
                <a:solidFill>
                  <a:schemeClr val="tx2">
                    <a:lumMod val="76000"/>
                  </a:schemeClr>
                </a:solidFill>
                <a:ea typeface="+mn-lt"/>
                <a:cs typeface="+mn-lt"/>
              </a:rPr>
              <a:t>Data Integrity Checks:</a:t>
            </a:r>
            <a:r>
              <a:rPr lang="en-US" sz="1800">
                <a:ea typeface="+mn-lt"/>
                <a:cs typeface="+mn-lt"/>
              </a:rPr>
              <a:t> Compare row counts, checksum values, and other metrics between the source  and target databases. </a:t>
            </a:r>
          </a:p>
          <a:p>
            <a:pPr marL="0" indent="0">
              <a:lnSpc>
                <a:spcPct val="100000"/>
              </a:lnSpc>
              <a:buNone/>
            </a:pPr>
            <a:r>
              <a:rPr lang="en-US" sz="1800">
                <a:ea typeface="+mn-lt"/>
                <a:cs typeface="+mn-lt"/>
              </a:rPr>
              <a:t>- </a:t>
            </a:r>
            <a:r>
              <a:rPr lang="en-US" sz="1800" b="1">
                <a:solidFill>
                  <a:schemeClr val="tx2">
                    <a:lumMod val="76000"/>
                  </a:schemeClr>
                </a:solidFill>
                <a:ea typeface="+mn-lt"/>
                <a:cs typeface="+mn-lt"/>
              </a:rPr>
              <a:t>Performance Testing:</a:t>
            </a:r>
            <a:r>
              <a:rPr lang="en-US" sz="1800">
                <a:ea typeface="+mn-lt"/>
                <a:cs typeface="+mn-lt"/>
              </a:rPr>
              <a:t> Ensure that queries and transactions are performing at or better than pre-migration levels. </a:t>
            </a:r>
            <a:endParaRPr lang="en-US" sz="1800">
              <a:cs typeface="Arial"/>
            </a:endParaRPr>
          </a:p>
          <a:p>
            <a:pPr>
              <a:lnSpc>
                <a:spcPct val="150000"/>
              </a:lnSpc>
              <a:buNone/>
            </a:pPr>
            <a:r>
              <a:rPr lang="en-US" sz="1800" b="1">
                <a:ea typeface="+mn-lt"/>
                <a:cs typeface="+mn-lt"/>
              </a:rPr>
              <a:t>Documentation </a:t>
            </a:r>
            <a:endParaRPr lang="en-US" sz="1800" b="1">
              <a:cs typeface="Arial"/>
            </a:endParaRPr>
          </a:p>
          <a:p>
            <a:pPr marL="0" indent="0">
              <a:lnSpc>
                <a:spcPct val="100000"/>
              </a:lnSpc>
              <a:buNone/>
            </a:pPr>
            <a:r>
              <a:rPr lang="en-US" sz="1800">
                <a:ea typeface="+mn-lt"/>
                <a:cs typeface="+mn-lt"/>
              </a:rPr>
              <a:t>- </a:t>
            </a:r>
            <a:r>
              <a:rPr lang="en-US" sz="1800" b="1">
                <a:solidFill>
                  <a:schemeClr val="tx2">
                    <a:lumMod val="76000"/>
                  </a:schemeClr>
                </a:solidFill>
                <a:ea typeface="+mn-lt"/>
                <a:cs typeface="+mn-lt"/>
              </a:rPr>
              <a:t>Migration Summary:</a:t>
            </a:r>
            <a:r>
              <a:rPr lang="en-US" sz="1800">
                <a:ea typeface="+mn-lt"/>
                <a:cs typeface="+mn-lt"/>
              </a:rPr>
              <a:t> Document the migration steps, challenges encountered, and resolutions. </a:t>
            </a:r>
            <a:endParaRPr lang="en-US" sz="1800">
              <a:cs typeface="Arial"/>
            </a:endParaRPr>
          </a:p>
          <a:p>
            <a:pPr marL="0" indent="0">
              <a:lnSpc>
                <a:spcPct val="100000"/>
              </a:lnSpc>
              <a:buNone/>
            </a:pPr>
            <a:r>
              <a:rPr lang="en-US" sz="1800">
                <a:ea typeface="+mn-lt"/>
                <a:cs typeface="+mn-lt"/>
              </a:rPr>
              <a:t>- </a:t>
            </a:r>
            <a:r>
              <a:rPr lang="en-US" sz="1800" b="1">
                <a:solidFill>
                  <a:schemeClr val="tx2">
                    <a:lumMod val="76000"/>
                  </a:schemeClr>
                </a:solidFill>
                <a:ea typeface="+mn-lt"/>
                <a:cs typeface="+mn-lt"/>
              </a:rPr>
              <a:t>Validation Report:</a:t>
            </a:r>
            <a:r>
              <a:rPr lang="en-US" sz="1800">
                <a:ea typeface="+mn-lt"/>
                <a:cs typeface="+mn-lt"/>
              </a:rPr>
              <a:t> Include results from integrity and performance tests. </a:t>
            </a:r>
          </a:p>
          <a:p>
            <a:pPr marL="0" indent="0">
              <a:lnSpc>
                <a:spcPct val="150000"/>
              </a:lnSpc>
              <a:buNone/>
            </a:pPr>
            <a:r>
              <a:rPr lang="en-US" sz="1800" b="1">
                <a:ea typeface="+mn-lt"/>
                <a:cs typeface="+mn-lt"/>
              </a:rPr>
              <a:t>Final Reporting</a:t>
            </a:r>
            <a:endParaRPr lang="en-US" sz="1800">
              <a:ea typeface="+mn-lt"/>
              <a:cs typeface="+mn-lt"/>
            </a:endParaRPr>
          </a:p>
          <a:p>
            <a:pPr marL="0" indent="0">
              <a:lnSpc>
                <a:spcPct val="100000"/>
              </a:lnSpc>
              <a:buNone/>
            </a:pPr>
            <a:r>
              <a:rPr lang="en-US" sz="1800">
                <a:ea typeface="+mn-lt"/>
                <a:cs typeface="+mn-lt"/>
              </a:rPr>
              <a:t>- </a:t>
            </a:r>
            <a:r>
              <a:rPr lang="en-US" sz="1800" b="1">
                <a:solidFill>
                  <a:schemeClr val="tx2">
                    <a:lumMod val="76000"/>
                  </a:schemeClr>
                </a:solidFill>
                <a:ea typeface="+mn-lt"/>
                <a:cs typeface="+mn-lt"/>
              </a:rPr>
              <a:t>Report Compilation:</a:t>
            </a:r>
            <a:r>
              <a:rPr lang="en-US" sz="1800">
                <a:ea typeface="+mn-lt"/>
                <a:cs typeface="+mn-lt"/>
              </a:rPr>
              <a:t> Compile all findings, validations, and performance metrics into a comprehensive </a:t>
            </a:r>
            <a:endParaRPr lang="en-US" sz="1800">
              <a:cs typeface="Arial" panose="020B0604020202020204"/>
            </a:endParaRPr>
          </a:p>
          <a:p>
            <a:pPr>
              <a:lnSpc>
                <a:spcPct val="100000"/>
              </a:lnSpc>
              <a:buNone/>
            </a:pPr>
            <a:r>
              <a:rPr lang="en-US" sz="1800">
                <a:ea typeface="+mn-lt"/>
                <a:cs typeface="+mn-lt"/>
              </a:rPr>
              <a:t>report to be shared with stakeholders. </a:t>
            </a:r>
            <a:endParaRPr lang="en-US" sz="1800">
              <a:cs typeface="Arial"/>
            </a:endParaRPr>
          </a:p>
          <a:p>
            <a:pPr marL="0" indent="0">
              <a:lnSpc>
                <a:spcPct val="150000"/>
              </a:lnSpc>
              <a:buNone/>
            </a:pPr>
            <a:endParaRPr lang="en-US" sz="1800">
              <a:cs typeface="Arial"/>
            </a:endParaRPr>
          </a:p>
        </p:txBody>
      </p:sp>
    </p:spTree>
    <p:extLst>
      <p:ext uri="{BB962C8B-B14F-4D97-AF65-F5344CB8AC3E}">
        <p14:creationId xmlns:p14="http://schemas.microsoft.com/office/powerpoint/2010/main" val="29521541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0E62140-5AB1-BBEF-95E5-F73065094159}"/>
              </a:ext>
            </a:extLst>
          </p:cNvPr>
          <p:cNvSpPr>
            <a:spLocks noGrp="1"/>
          </p:cNvSpPr>
          <p:nvPr>
            <p:ph type="title"/>
          </p:nvPr>
        </p:nvSpPr>
        <p:spPr>
          <a:xfrm>
            <a:off x="757719" y="2212262"/>
            <a:ext cx="5913669" cy="2495550"/>
          </a:xfrm>
        </p:spPr>
        <p:txBody>
          <a:bodyPr anchor="ctr">
            <a:normAutofit/>
          </a:bodyPr>
          <a:lstStyle/>
          <a:p>
            <a:r>
              <a:rPr lang="en-US"/>
              <a:t>File System Migration</a:t>
            </a:r>
          </a:p>
        </p:txBody>
      </p:sp>
      <p:sp>
        <p:nvSpPr>
          <p:cNvPr id="4" name="Slide Number Placeholder 3" hidden="1">
            <a:extLst>
              <a:ext uri="{FF2B5EF4-FFF2-40B4-BE49-F238E27FC236}">
                <a16:creationId xmlns:a16="http://schemas.microsoft.com/office/drawing/2014/main" id="{68969220-37A8-2137-3A09-D44F01315A4C}"/>
              </a:ext>
            </a:extLst>
          </p:cNvPr>
          <p:cNvSpPr>
            <a:spLocks noGrp="1"/>
          </p:cNvSpPr>
          <p:nvPr>
            <p:ph type="sldNum" sz="quarter" idx="4294967295"/>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26</a:t>
            </a:fld>
            <a:endParaRPr lang="en-US"/>
          </a:p>
        </p:txBody>
      </p:sp>
    </p:spTree>
    <p:extLst>
      <p:ext uri="{BB962C8B-B14F-4D97-AF65-F5344CB8AC3E}">
        <p14:creationId xmlns:p14="http://schemas.microsoft.com/office/powerpoint/2010/main" val="28579278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323B-BAB0-9771-8D02-478DF935CC57}"/>
              </a:ext>
            </a:extLst>
          </p:cNvPr>
          <p:cNvSpPr>
            <a:spLocks noGrp="1"/>
          </p:cNvSpPr>
          <p:nvPr>
            <p:ph type="title"/>
          </p:nvPr>
        </p:nvSpPr>
        <p:spPr/>
        <p:txBody>
          <a:bodyPr/>
          <a:lstStyle/>
          <a:p>
            <a:r>
              <a:rPr lang="en-US">
                <a:cs typeface="Arial"/>
              </a:rPr>
              <a:t>File System Migration Process </a:t>
            </a:r>
          </a:p>
        </p:txBody>
      </p:sp>
      <p:sp>
        <p:nvSpPr>
          <p:cNvPr id="3" name="Content Placeholder 2">
            <a:extLst>
              <a:ext uri="{FF2B5EF4-FFF2-40B4-BE49-F238E27FC236}">
                <a16:creationId xmlns:a16="http://schemas.microsoft.com/office/drawing/2014/main" id="{C409D993-F1EB-33EB-32A0-0ADCB07521FE}"/>
              </a:ext>
            </a:extLst>
          </p:cNvPr>
          <p:cNvSpPr>
            <a:spLocks noGrp="1"/>
          </p:cNvSpPr>
          <p:nvPr>
            <p:ph idx="1"/>
          </p:nvPr>
        </p:nvSpPr>
        <p:spPr>
          <a:xfrm>
            <a:off x="684120" y="1101725"/>
            <a:ext cx="10419790" cy="5219793"/>
          </a:xfrm>
        </p:spPr>
        <p:txBody>
          <a:bodyPr vert="horz" lIns="91440" tIns="45720" rIns="91440" bIns="45720" rtlCol="0" anchor="t">
            <a:normAutofit/>
          </a:bodyPr>
          <a:lstStyle/>
          <a:p>
            <a:pPr>
              <a:lnSpc>
                <a:spcPct val="120000"/>
              </a:lnSpc>
              <a:buNone/>
            </a:pPr>
            <a:endParaRPr lang="en-US" sz="1800" b="1">
              <a:solidFill>
                <a:schemeClr val="tx2">
                  <a:lumMod val="76000"/>
                </a:schemeClr>
              </a:solidFill>
              <a:ea typeface="+mn-lt"/>
              <a:cs typeface="+mn-lt"/>
            </a:endParaRPr>
          </a:p>
          <a:p>
            <a:pPr>
              <a:lnSpc>
                <a:spcPct val="120000"/>
              </a:lnSpc>
              <a:buNone/>
            </a:pPr>
            <a:endParaRPr lang="en-US" sz="1800">
              <a:cs typeface="Arial"/>
            </a:endParaRPr>
          </a:p>
        </p:txBody>
      </p:sp>
      <p:sp>
        <p:nvSpPr>
          <p:cNvPr id="4" name="Slide Number Placeholder 3">
            <a:extLst>
              <a:ext uri="{FF2B5EF4-FFF2-40B4-BE49-F238E27FC236}">
                <a16:creationId xmlns:a16="http://schemas.microsoft.com/office/drawing/2014/main" id="{992C981A-E761-D947-455E-45AA0869B823}"/>
              </a:ext>
            </a:extLst>
          </p:cNvPr>
          <p:cNvSpPr>
            <a:spLocks noGrp="1"/>
          </p:cNvSpPr>
          <p:nvPr>
            <p:ph type="sldNum" sz="quarter" idx="12"/>
          </p:nvPr>
        </p:nvSpPr>
        <p:spPr/>
        <p:txBody>
          <a:bodyPr/>
          <a:lstStyle/>
          <a:p>
            <a:fld id="{2FA352AA-8A82-6049-B18F-07539F444994}" type="slidenum">
              <a:rPr lang="en-US" smtClean="0"/>
              <a:pPr/>
              <a:t>27</a:t>
            </a:fld>
            <a:endParaRPr lang="en-US"/>
          </a:p>
        </p:txBody>
      </p:sp>
      <p:sp>
        <p:nvSpPr>
          <p:cNvPr id="7" name="TextBox 6">
            <a:extLst>
              <a:ext uri="{FF2B5EF4-FFF2-40B4-BE49-F238E27FC236}">
                <a16:creationId xmlns:a16="http://schemas.microsoft.com/office/drawing/2014/main" id="{7C064A92-AA0E-1BDD-CBF3-594091DB956A}"/>
              </a:ext>
            </a:extLst>
          </p:cNvPr>
          <p:cNvSpPr txBox="1"/>
          <p:nvPr/>
        </p:nvSpPr>
        <p:spPr>
          <a:xfrm>
            <a:off x="684679" y="1312208"/>
            <a:ext cx="11162831" cy="41960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b="1">
                <a:solidFill>
                  <a:schemeClr val="tx2">
                    <a:lumMod val="76000"/>
                  </a:schemeClr>
                </a:solidFill>
                <a:latin typeface="Arial"/>
                <a:cs typeface="Arial"/>
              </a:rPr>
              <a:t>Pre-Migration Preparation</a:t>
            </a:r>
            <a:br>
              <a:rPr lang="en-US">
                <a:latin typeface="Arial"/>
              </a:rPr>
            </a:br>
            <a:r>
              <a:rPr lang="en-US">
                <a:latin typeface="Arial"/>
                <a:cs typeface="Arial"/>
              </a:rPr>
              <a:t>- </a:t>
            </a:r>
            <a:r>
              <a:rPr lang="en-US" b="1">
                <a:latin typeface="Arial"/>
                <a:cs typeface="Arial"/>
              </a:rPr>
              <a:t>File Inventory:</a:t>
            </a:r>
            <a:r>
              <a:rPr lang="en-US">
                <a:latin typeface="Arial"/>
                <a:cs typeface="Arial"/>
              </a:rPr>
              <a:t> Catalog all files and directories to be migrated. </a:t>
            </a:r>
            <a:endParaRPr lang="en-US"/>
          </a:p>
          <a:p>
            <a:pPr>
              <a:lnSpc>
                <a:spcPct val="150000"/>
              </a:lnSpc>
            </a:pPr>
            <a:r>
              <a:rPr lang="en-US">
                <a:latin typeface="Arial"/>
                <a:cs typeface="Arial"/>
              </a:rPr>
              <a:t>- </a:t>
            </a:r>
            <a:r>
              <a:rPr lang="en-US" b="1">
                <a:latin typeface="Arial"/>
                <a:cs typeface="Arial"/>
              </a:rPr>
              <a:t>Data Classification:</a:t>
            </a:r>
            <a:r>
              <a:rPr lang="en-US">
                <a:latin typeface="Arial"/>
                <a:cs typeface="Arial"/>
              </a:rPr>
              <a:t> Identify critical files that require special handling or encryption. </a:t>
            </a:r>
          </a:p>
          <a:p>
            <a:pPr>
              <a:lnSpc>
                <a:spcPct val="150000"/>
              </a:lnSpc>
            </a:pPr>
            <a:r>
              <a:rPr lang="en-US" b="1">
                <a:solidFill>
                  <a:schemeClr val="tx2">
                    <a:lumMod val="76000"/>
                  </a:schemeClr>
                </a:solidFill>
                <a:latin typeface="Arial"/>
                <a:cs typeface="Arial"/>
              </a:rPr>
              <a:t>Migration Execution</a:t>
            </a:r>
            <a:br>
              <a:rPr lang="en-US">
                <a:latin typeface="Arial"/>
              </a:rPr>
            </a:br>
            <a:r>
              <a:rPr lang="en-US">
                <a:latin typeface="Arial"/>
                <a:cs typeface="Arial"/>
              </a:rPr>
              <a:t>- </a:t>
            </a:r>
            <a:r>
              <a:rPr lang="en-US" b="1">
                <a:latin typeface="Arial"/>
                <a:cs typeface="Arial"/>
              </a:rPr>
              <a:t>Initial Copy:</a:t>
            </a:r>
            <a:r>
              <a:rPr lang="en-US">
                <a:latin typeface="Arial"/>
                <a:cs typeface="Arial"/>
              </a:rPr>
              <a:t> Use Robocopy or </a:t>
            </a:r>
            <a:r>
              <a:rPr lang="en-US" err="1">
                <a:latin typeface="Arial"/>
                <a:cs typeface="Arial"/>
              </a:rPr>
              <a:t>rsync</a:t>
            </a:r>
            <a:r>
              <a:rPr lang="en-US">
                <a:latin typeface="Arial"/>
                <a:cs typeface="Arial"/>
              </a:rPr>
              <a:t> to transfer files to the target environment. </a:t>
            </a:r>
          </a:p>
          <a:p>
            <a:pPr>
              <a:lnSpc>
                <a:spcPct val="150000"/>
              </a:lnSpc>
            </a:pPr>
            <a:r>
              <a:rPr lang="en-US">
                <a:latin typeface="Arial"/>
                <a:cs typeface="Arial"/>
              </a:rPr>
              <a:t>- </a:t>
            </a:r>
            <a:r>
              <a:rPr lang="en-US" b="1">
                <a:latin typeface="Arial"/>
                <a:cs typeface="Arial"/>
              </a:rPr>
              <a:t>Data Validation:</a:t>
            </a:r>
            <a:r>
              <a:rPr lang="en-US">
                <a:latin typeface="Arial"/>
                <a:cs typeface="Arial"/>
              </a:rPr>
              <a:t> Verify that all files were transferred correctly using checksums. </a:t>
            </a:r>
          </a:p>
          <a:p>
            <a:pPr>
              <a:lnSpc>
                <a:spcPct val="150000"/>
              </a:lnSpc>
            </a:pPr>
            <a:r>
              <a:rPr lang="en-US">
                <a:latin typeface="Arial"/>
                <a:cs typeface="Arial"/>
              </a:rPr>
              <a:t> </a:t>
            </a:r>
          </a:p>
          <a:p>
            <a:pPr>
              <a:lnSpc>
                <a:spcPct val="150000"/>
              </a:lnSpc>
            </a:pPr>
            <a:endParaRPr lang="en-US">
              <a:cs typeface="Arial"/>
            </a:endParaRPr>
          </a:p>
          <a:p>
            <a:pPr>
              <a:lnSpc>
                <a:spcPct val="150000"/>
              </a:lnSpc>
            </a:pPr>
            <a:endParaRPr lang="en-US">
              <a:cs typeface="Arial"/>
            </a:endParaRPr>
          </a:p>
          <a:p>
            <a:pPr>
              <a:lnSpc>
                <a:spcPct val="150000"/>
              </a:lnSpc>
            </a:pPr>
            <a:endParaRPr lang="en-US">
              <a:cs typeface="Arial"/>
            </a:endParaRPr>
          </a:p>
        </p:txBody>
      </p:sp>
      <p:pic>
        <p:nvPicPr>
          <p:cNvPr id="11" name="Picture 10" descr="A green outline of a cloud and a folder&#10;&#10;Description automatically generated">
            <a:extLst>
              <a:ext uri="{FF2B5EF4-FFF2-40B4-BE49-F238E27FC236}">
                <a16:creationId xmlns:a16="http://schemas.microsoft.com/office/drawing/2014/main" id="{87D93F3F-0D76-1B3E-622F-A10C243FF499}"/>
              </a:ext>
            </a:extLst>
          </p:cNvPr>
          <p:cNvPicPr>
            <a:picLocks noChangeAspect="1"/>
          </p:cNvPicPr>
          <p:nvPr/>
        </p:nvPicPr>
        <p:blipFill>
          <a:blip r:embed="rId2"/>
          <a:stretch>
            <a:fillRect/>
          </a:stretch>
        </p:blipFill>
        <p:spPr>
          <a:xfrm>
            <a:off x="4702117" y="3956242"/>
            <a:ext cx="2378365" cy="2378365"/>
          </a:xfrm>
          <a:prstGeom prst="rect">
            <a:avLst/>
          </a:prstGeom>
        </p:spPr>
      </p:pic>
    </p:spTree>
    <p:extLst>
      <p:ext uri="{BB962C8B-B14F-4D97-AF65-F5344CB8AC3E}">
        <p14:creationId xmlns:p14="http://schemas.microsoft.com/office/powerpoint/2010/main" val="3411092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323B-BAB0-9771-8D02-478DF935CC57}"/>
              </a:ext>
            </a:extLst>
          </p:cNvPr>
          <p:cNvSpPr>
            <a:spLocks noGrp="1"/>
          </p:cNvSpPr>
          <p:nvPr>
            <p:ph type="title"/>
          </p:nvPr>
        </p:nvSpPr>
        <p:spPr/>
        <p:txBody>
          <a:bodyPr/>
          <a:lstStyle/>
          <a:p>
            <a:r>
              <a:rPr lang="en-US">
                <a:cs typeface="Arial"/>
              </a:rPr>
              <a:t>File System Migration Process </a:t>
            </a:r>
          </a:p>
        </p:txBody>
      </p:sp>
      <p:sp>
        <p:nvSpPr>
          <p:cNvPr id="3" name="Content Placeholder 2">
            <a:extLst>
              <a:ext uri="{FF2B5EF4-FFF2-40B4-BE49-F238E27FC236}">
                <a16:creationId xmlns:a16="http://schemas.microsoft.com/office/drawing/2014/main" id="{C409D993-F1EB-33EB-32A0-0ADCB07521FE}"/>
              </a:ext>
            </a:extLst>
          </p:cNvPr>
          <p:cNvSpPr>
            <a:spLocks noGrp="1"/>
          </p:cNvSpPr>
          <p:nvPr>
            <p:ph idx="1"/>
          </p:nvPr>
        </p:nvSpPr>
        <p:spPr>
          <a:xfrm>
            <a:off x="684120" y="1101725"/>
            <a:ext cx="10419790" cy="5219793"/>
          </a:xfrm>
        </p:spPr>
        <p:txBody>
          <a:bodyPr vert="horz" lIns="91440" tIns="45720" rIns="91440" bIns="45720" rtlCol="0" anchor="t">
            <a:normAutofit/>
          </a:bodyPr>
          <a:lstStyle/>
          <a:p>
            <a:pPr>
              <a:lnSpc>
                <a:spcPct val="120000"/>
              </a:lnSpc>
              <a:buNone/>
            </a:pPr>
            <a:endParaRPr lang="en-US" sz="1800" b="1">
              <a:solidFill>
                <a:schemeClr val="tx2">
                  <a:lumMod val="76000"/>
                </a:schemeClr>
              </a:solidFill>
              <a:ea typeface="+mn-lt"/>
              <a:cs typeface="+mn-lt"/>
            </a:endParaRPr>
          </a:p>
          <a:p>
            <a:pPr>
              <a:lnSpc>
                <a:spcPct val="120000"/>
              </a:lnSpc>
              <a:buNone/>
            </a:pPr>
            <a:endParaRPr lang="en-US" sz="1800">
              <a:cs typeface="Arial"/>
            </a:endParaRPr>
          </a:p>
        </p:txBody>
      </p:sp>
      <p:sp>
        <p:nvSpPr>
          <p:cNvPr id="4" name="Slide Number Placeholder 3">
            <a:extLst>
              <a:ext uri="{FF2B5EF4-FFF2-40B4-BE49-F238E27FC236}">
                <a16:creationId xmlns:a16="http://schemas.microsoft.com/office/drawing/2014/main" id="{992C981A-E761-D947-455E-45AA0869B823}"/>
              </a:ext>
            </a:extLst>
          </p:cNvPr>
          <p:cNvSpPr>
            <a:spLocks noGrp="1"/>
          </p:cNvSpPr>
          <p:nvPr>
            <p:ph type="sldNum" sz="quarter" idx="12"/>
          </p:nvPr>
        </p:nvSpPr>
        <p:spPr/>
        <p:txBody>
          <a:bodyPr/>
          <a:lstStyle/>
          <a:p>
            <a:fld id="{2FA352AA-8A82-6049-B18F-07539F444994}" type="slidenum">
              <a:rPr lang="en-US" smtClean="0"/>
              <a:pPr/>
              <a:t>28</a:t>
            </a:fld>
            <a:endParaRPr lang="en-US"/>
          </a:p>
        </p:txBody>
      </p:sp>
      <p:sp>
        <p:nvSpPr>
          <p:cNvPr id="7" name="TextBox 6">
            <a:extLst>
              <a:ext uri="{FF2B5EF4-FFF2-40B4-BE49-F238E27FC236}">
                <a16:creationId xmlns:a16="http://schemas.microsoft.com/office/drawing/2014/main" id="{7C064A92-AA0E-1BDD-CBF3-594091DB956A}"/>
              </a:ext>
            </a:extLst>
          </p:cNvPr>
          <p:cNvSpPr txBox="1"/>
          <p:nvPr/>
        </p:nvSpPr>
        <p:spPr>
          <a:xfrm>
            <a:off x="684679" y="1266027"/>
            <a:ext cx="11116650" cy="253402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b="1">
                <a:solidFill>
                  <a:schemeClr val="tx2">
                    <a:lumMod val="76000"/>
                  </a:schemeClr>
                </a:solidFill>
                <a:latin typeface="Arial"/>
                <a:cs typeface="Arial"/>
              </a:rPr>
              <a:t>Post-Migration Validation </a:t>
            </a:r>
            <a:endParaRPr lang="en-US">
              <a:solidFill>
                <a:schemeClr val="tx2">
                  <a:lumMod val="76000"/>
                </a:schemeClr>
              </a:solidFill>
              <a:cs typeface="Arial"/>
            </a:endParaRPr>
          </a:p>
          <a:p>
            <a:pPr>
              <a:lnSpc>
                <a:spcPct val="150000"/>
              </a:lnSpc>
            </a:pPr>
            <a:r>
              <a:rPr lang="en-US">
                <a:latin typeface="Arial"/>
                <a:cs typeface="Arial"/>
              </a:rPr>
              <a:t>- </a:t>
            </a:r>
            <a:r>
              <a:rPr lang="en-US" b="1">
                <a:latin typeface="Arial"/>
                <a:cs typeface="Arial"/>
              </a:rPr>
              <a:t>Data Integrity Check:</a:t>
            </a:r>
            <a:r>
              <a:rPr lang="en-US">
                <a:latin typeface="Arial"/>
                <a:cs typeface="Arial"/>
              </a:rPr>
              <a:t> Ensure files are not corrupted during the transfer. </a:t>
            </a:r>
            <a:endParaRPr lang="en-US">
              <a:cs typeface="Arial"/>
            </a:endParaRPr>
          </a:p>
          <a:p>
            <a:pPr>
              <a:lnSpc>
                <a:spcPct val="150000"/>
              </a:lnSpc>
            </a:pPr>
            <a:r>
              <a:rPr lang="en-US">
                <a:latin typeface="Arial"/>
                <a:cs typeface="Arial"/>
              </a:rPr>
              <a:t>- </a:t>
            </a:r>
            <a:r>
              <a:rPr lang="en-US" b="1">
                <a:latin typeface="Arial"/>
                <a:cs typeface="Arial"/>
              </a:rPr>
              <a:t>Performance Validation:</a:t>
            </a:r>
            <a:r>
              <a:rPr lang="en-US">
                <a:latin typeface="Arial"/>
                <a:cs typeface="Arial"/>
              </a:rPr>
              <a:t> Ensure that access times and file operations meet expected performance levels. </a:t>
            </a:r>
          </a:p>
          <a:p>
            <a:pPr>
              <a:lnSpc>
                <a:spcPct val="150000"/>
              </a:lnSpc>
            </a:pPr>
            <a:endParaRPr lang="en-US">
              <a:cs typeface="Arial"/>
            </a:endParaRPr>
          </a:p>
          <a:p>
            <a:pPr>
              <a:lnSpc>
                <a:spcPct val="150000"/>
              </a:lnSpc>
            </a:pPr>
            <a:endParaRPr lang="en-US">
              <a:cs typeface="Arial"/>
            </a:endParaRPr>
          </a:p>
          <a:p>
            <a:pPr>
              <a:lnSpc>
                <a:spcPct val="150000"/>
              </a:lnSpc>
            </a:pPr>
            <a:endParaRPr lang="en-US">
              <a:cs typeface="Arial"/>
            </a:endParaRPr>
          </a:p>
        </p:txBody>
      </p:sp>
      <p:pic>
        <p:nvPicPr>
          <p:cNvPr id="5" name="Picture 4" descr="A diagram of data flow&#10;&#10;Description automatically generated">
            <a:extLst>
              <a:ext uri="{FF2B5EF4-FFF2-40B4-BE49-F238E27FC236}">
                <a16:creationId xmlns:a16="http://schemas.microsoft.com/office/drawing/2014/main" id="{EC89BA89-5726-9C63-153A-11A9F0C8F653}"/>
              </a:ext>
            </a:extLst>
          </p:cNvPr>
          <p:cNvPicPr>
            <a:picLocks noChangeAspect="1"/>
          </p:cNvPicPr>
          <p:nvPr/>
        </p:nvPicPr>
        <p:blipFill>
          <a:blip r:embed="rId2"/>
          <a:srcRect r="2273" b="4629"/>
          <a:stretch/>
        </p:blipFill>
        <p:spPr>
          <a:xfrm>
            <a:off x="2884448" y="3030109"/>
            <a:ext cx="5957469" cy="2759547"/>
          </a:xfrm>
          <a:prstGeom prst="rect">
            <a:avLst/>
          </a:prstGeom>
        </p:spPr>
      </p:pic>
    </p:spTree>
    <p:extLst>
      <p:ext uri="{BB962C8B-B14F-4D97-AF65-F5344CB8AC3E}">
        <p14:creationId xmlns:p14="http://schemas.microsoft.com/office/powerpoint/2010/main" val="3150109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3">
            <a:extLst>
              <a:ext uri="{FF2B5EF4-FFF2-40B4-BE49-F238E27FC236}">
                <a16:creationId xmlns:a16="http://schemas.microsoft.com/office/drawing/2014/main" id="{98D465CB-FAD4-3EE5-60F0-68B7F28A6196}"/>
              </a:ext>
            </a:extLst>
          </p:cNvPr>
          <p:cNvSpPr>
            <a:spLocks noGrp="1"/>
          </p:cNvSpPr>
          <p:nvPr>
            <p:ph type="title"/>
          </p:nvPr>
        </p:nvSpPr>
        <p:spPr>
          <a:xfrm>
            <a:off x="685800" y="238125"/>
            <a:ext cx="11058525" cy="976313"/>
          </a:xfrm>
        </p:spPr>
        <p:txBody>
          <a:bodyPr anchor="ctr">
            <a:normAutofit/>
          </a:bodyPr>
          <a:lstStyle/>
          <a:p>
            <a:r>
              <a:rPr lang="en-US"/>
              <a:t>File System Migration</a:t>
            </a:r>
          </a:p>
        </p:txBody>
      </p:sp>
      <p:sp>
        <p:nvSpPr>
          <p:cNvPr id="4" name="Slide Number Placeholder 3">
            <a:extLst>
              <a:ext uri="{FF2B5EF4-FFF2-40B4-BE49-F238E27FC236}">
                <a16:creationId xmlns:a16="http://schemas.microsoft.com/office/drawing/2014/main" id="{C41805B7-7BF1-8DE7-4275-42B113FEB562}"/>
              </a:ext>
            </a:extLst>
          </p:cNvPr>
          <p:cNvSpPr>
            <a:spLocks noGrp="1"/>
          </p:cNvSpPr>
          <p:nvPr>
            <p:ph type="sldNum" sz="quarter" idx="12"/>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29</a:t>
            </a:fld>
            <a:endParaRPr lang="en-US"/>
          </a:p>
        </p:txBody>
      </p:sp>
      <p:sp>
        <p:nvSpPr>
          <p:cNvPr id="3" name="Content Placeholder 2">
            <a:extLst>
              <a:ext uri="{FF2B5EF4-FFF2-40B4-BE49-F238E27FC236}">
                <a16:creationId xmlns:a16="http://schemas.microsoft.com/office/drawing/2014/main" id="{132C5022-5332-7127-8C43-ACCA94C99E0E}"/>
              </a:ext>
            </a:extLst>
          </p:cNvPr>
          <p:cNvSpPr>
            <a:spLocks noGrp="1"/>
          </p:cNvSpPr>
          <p:nvPr>
            <p:ph idx="1"/>
          </p:nvPr>
        </p:nvSpPr>
        <p:spPr/>
        <p:txBody>
          <a:bodyPr vert="horz" lIns="91440" tIns="45720" rIns="91440" bIns="45720" rtlCol="0" anchor="t">
            <a:normAutofit/>
          </a:bodyPr>
          <a:lstStyle/>
          <a:p>
            <a:pPr marL="0" indent="0">
              <a:lnSpc>
                <a:spcPct val="200000"/>
              </a:lnSpc>
              <a:buNone/>
            </a:pPr>
            <a:r>
              <a:rPr lang="en-US" sz="2400" b="1">
                <a:solidFill>
                  <a:schemeClr val="tx2">
                    <a:lumMod val="76000"/>
                  </a:schemeClr>
                </a:solidFill>
                <a:cs typeface="Arial"/>
              </a:rPr>
              <a:t>Example</a:t>
            </a:r>
            <a:endParaRPr lang="en-US" sz="2400">
              <a:solidFill>
                <a:schemeClr val="tx2">
                  <a:lumMod val="76000"/>
                </a:schemeClr>
              </a:solidFill>
              <a:cs typeface="Arial"/>
            </a:endParaRPr>
          </a:p>
          <a:p>
            <a:pPr marL="0" indent="0">
              <a:lnSpc>
                <a:spcPct val="200000"/>
              </a:lnSpc>
              <a:buNone/>
            </a:pPr>
            <a:r>
              <a:rPr lang="en-US" sz="1800" b="1">
                <a:solidFill>
                  <a:schemeClr val="tx2">
                    <a:lumMod val="76000"/>
                  </a:schemeClr>
                </a:solidFill>
                <a:cs typeface="Arial"/>
              </a:rPr>
              <a:t>Scenario:</a:t>
            </a:r>
            <a:r>
              <a:rPr lang="en-US" sz="1800">
                <a:solidFill>
                  <a:schemeClr val="tx2">
                    <a:lumMod val="76000"/>
                  </a:schemeClr>
                </a:solidFill>
                <a:cs typeface="Arial"/>
              </a:rPr>
              <a:t> </a:t>
            </a:r>
            <a:r>
              <a:rPr lang="en-US" sz="1800">
                <a:solidFill>
                  <a:srgbClr val="000000"/>
                </a:solidFill>
                <a:cs typeface="Arial"/>
              </a:rPr>
              <a:t>Migrating</a:t>
            </a:r>
            <a:r>
              <a:rPr lang="en-US" sz="1800">
                <a:solidFill>
                  <a:srgbClr val="000000"/>
                </a:solidFill>
                <a:ea typeface="+mn-lt"/>
                <a:cs typeface="+mn-lt"/>
              </a:rPr>
              <a:t> large datasets from an on-premises file server to Azure Blob Storage. </a:t>
            </a:r>
            <a:endParaRPr lang="en-US">
              <a:cs typeface="Arial" panose="020B0604020202020204"/>
            </a:endParaRPr>
          </a:p>
          <a:p>
            <a:pPr marL="0" indent="0">
              <a:lnSpc>
                <a:spcPct val="150000"/>
              </a:lnSpc>
              <a:buNone/>
            </a:pPr>
            <a:r>
              <a:rPr lang="en-US" sz="1800" b="1">
                <a:solidFill>
                  <a:schemeClr val="tx2">
                    <a:lumMod val="76000"/>
                  </a:schemeClr>
                </a:solidFill>
                <a:cs typeface="Arial"/>
              </a:rPr>
              <a:t>Action:</a:t>
            </a:r>
            <a:r>
              <a:rPr lang="en-US" sz="1800">
                <a:solidFill>
                  <a:schemeClr val="tx2">
                    <a:lumMod val="76000"/>
                  </a:schemeClr>
                </a:solidFill>
                <a:cs typeface="Arial"/>
              </a:rPr>
              <a:t> </a:t>
            </a:r>
            <a:r>
              <a:rPr lang="en-US" sz="1800">
                <a:solidFill>
                  <a:schemeClr val="tx1"/>
                </a:solidFill>
                <a:ea typeface="+mn-lt"/>
                <a:cs typeface="+mn-lt"/>
              </a:rPr>
              <a:t>Use Azure Data Factory to orchestrate the migration and ensure data integrity </a:t>
            </a:r>
          </a:p>
          <a:p>
            <a:pPr marL="0" indent="0">
              <a:lnSpc>
                <a:spcPct val="150000"/>
              </a:lnSpc>
              <a:buNone/>
            </a:pPr>
            <a:r>
              <a:rPr lang="en-US" sz="1800">
                <a:solidFill>
                  <a:schemeClr val="tx1"/>
                </a:solidFill>
                <a:ea typeface="+mn-lt"/>
                <a:cs typeface="+mn-lt"/>
              </a:rPr>
              <a:t>by comparing file checksums before and after migration. </a:t>
            </a:r>
            <a:endParaRPr lang="en-US">
              <a:solidFill>
                <a:schemeClr val="tx1"/>
              </a:solidFill>
            </a:endParaRPr>
          </a:p>
          <a:p>
            <a:pPr marL="0" indent="0">
              <a:lnSpc>
                <a:spcPct val="150000"/>
              </a:lnSpc>
              <a:buNone/>
            </a:pPr>
            <a:endParaRPr lang="en-US" sz="1800">
              <a:solidFill>
                <a:schemeClr val="tx2">
                  <a:lumMod val="76000"/>
                </a:schemeClr>
              </a:solidFill>
              <a:cs typeface="Arial" panose="020B0604020202020204"/>
            </a:endParaRPr>
          </a:p>
        </p:txBody>
      </p:sp>
    </p:spTree>
    <p:extLst>
      <p:ext uri="{BB962C8B-B14F-4D97-AF65-F5344CB8AC3E}">
        <p14:creationId xmlns:p14="http://schemas.microsoft.com/office/powerpoint/2010/main" val="2306589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3F012CF-DFF2-D686-1593-B9D14509A263}"/>
              </a:ext>
            </a:extLst>
          </p:cNvPr>
          <p:cNvSpPr>
            <a:spLocks noGrp="1"/>
          </p:cNvSpPr>
          <p:nvPr>
            <p:ph type="title"/>
          </p:nvPr>
        </p:nvSpPr>
        <p:spPr>
          <a:xfrm>
            <a:off x="757719" y="2212262"/>
            <a:ext cx="5913669" cy="2495550"/>
          </a:xfrm>
        </p:spPr>
        <p:txBody>
          <a:bodyPr anchor="ctr">
            <a:normAutofit/>
          </a:bodyPr>
          <a:lstStyle/>
          <a:p>
            <a:r>
              <a:rPr lang="en-US"/>
              <a:t>What is Database Migration</a:t>
            </a:r>
          </a:p>
        </p:txBody>
      </p:sp>
      <p:sp>
        <p:nvSpPr>
          <p:cNvPr id="4" name="Slide Number Placeholder 3" hidden="1">
            <a:extLst>
              <a:ext uri="{FF2B5EF4-FFF2-40B4-BE49-F238E27FC236}">
                <a16:creationId xmlns:a16="http://schemas.microsoft.com/office/drawing/2014/main" id="{BCAD80AC-80E2-ECF9-9632-4EF8E7217125}"/>
              </a:ext>
            </a:extLst>
          </p:cNvPr>
          <p:cNvSpPr>
            <a:spLocks noGrp="1"/>
          </p:cNvSpPr>
          <p:nvPr>
            <p:ph type="sldNum" sz="quarter" idx="4294967295"/>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3</a:t>
            </a:fld>
            <a:endParaRPr lang="en-US"/>
          </a:p>
        </p:txBody>
      </p:sp>
    </p:spTree>
    <p:extLst>
      <p:ext uri="{BB962C8B-B14F-4D97-AF65-F5344CB8AC3E}">
        <p14:creationId xmlns:p14="http://schemas.microsoft.com/office/powerpoint/2010/main" val="20311840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0E62140-5AB1-BBEF-95E5-F73065094159}"/>
              </a:ext>
            </a:extLst>
          </p:cNvPr>
          <p:cNvSpPr>
            <a:spLocks noGrp="1"/>
          </p:cNvSpPr>
          <p:nvPr>
            <p:ph type="title"/>
          </p:nvPr>
        </p:nvSpPr>
        <p:spPr>
          <a:xfrm>
            <a:off x="757719" y="2212262"/>
            <a:ext cx="5913669" cy="2495550"/>
          </a:xfrm>
        </p:spPr>
        <p:txBody>
          <a:bodyPr anchor="ctr">
            <a:normAutofit/>
          </a:bodyPr>
          <a:lstStyle/>
          <a:p>
            <a:r>
              <a:rPr lang="en-US"/>
              <a:t>Database Version Upgrade</a:t>
            </a:r>
            <a:endParaRPr lang="en-US">
              <a:cs typeface="Arial"/>
            </a:endParaRPr>
          </a:p>
        </p:txBody>
      </p:sp>
      <p:sp>
        <p:nvSpPr>
          <p:cNvPr id="4" name="Slide Number Placeholder 3" hidden="1">
            <a:extLst>
              <a:ext uri="{FF2B5EF4-FFF2-40B4-BE49-F238E27FC236}">
                <a16:creationId xmlns:a16="http://schemas.microsoft.com/office/drawing/2014/main" id="{68969220-37A8-2137-3A09-D44F01315A4C}"/>
              </a:ext>
            </a:extLst>
          </p:cNvPr>
          <p:cNvSpPr>
            <a:spLocks noGrp="1"/>
          </p:cNvSpPr>
          <p:nvPr>
            <p:ph type="sldNum" sz="quarter" idx="4294967295"/>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30</a:t>
            </a:fld>
            <a:endParaRPr lang="en-US"/>
          </a:p>
        </p:txBody>
      </p:sp>
    </p:spTree>
    <p:extLst>
      <p:ext uri="{BB962C8B-B14F-4D97-AF65-F5344CB8AC3E}">
        <p14:creationId xmlns:p14="http://schemas.microsoft.com/office/powerpoint/2010/main" val="22200980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DA6AFF-F70A-A48C-677B-1D91CA2CBA97}"/>
              </a:ext>
            </a:extLst>
          </p:cNvPr>
          <p:cNvSpPr>
            <a:spLocks noGrp="1"/>
          </p:cNvSpPr>
          <p:nvPr>
            <p:ph sz="half" idx="1"/>
          </p:nvPr>
        </p:nvSpPr>
        <p:spPr>
          <a:xfrm>
            <a:off x="685799" y="1482725"/>
            <a:ext cx="4857751" cy="4351338"/>
          </a:xfrm>
        </p:spPr>
        <p:txBody>
          <a:bodyPr vert="horz" lIns="91440" tIns="45720" rIns="91440" bIns="45720" rtlCol="0" anchor="t">
            <a:normAutofit/>
          </a:bodyPr>
          <a:lstStyle/>
          <a:p>
            <a:pPr marL="0" indent="0">
              <a:buNone/>
            </a:pPr>
            <a:endParaRPr lang="en-US" b="1"/>
          </a:p>
          <a:p>
            <a:pPr marL="0" indent="0">
              <a:buNone/>
            </a:pPr>
            <a:r>
              <a:rPr lang="en-US" b="1">
                <a:solidFill>
                  <a:schemeClr val="tx2">
                    <a:lumMod val="76000"/>
                  </a:schemeClr>
                </a:solidFill>
              </a:rPr>
              <a:t>Objective:</a:t>
            </a:r>
            <a:r>
              <a:rPr lang="en-US" b="1"/>
              <a:t> </a:t>
            </a:r>
            <a:r>
              <a:rPr lang="en-US"/>
              <a:t>Upgrade the database version while ensuring compatibility and minimal impact on operations. </a:t>
            </a:r>
            <a:endParaRPr lang="en-US">
              <a:cs typeface="Arial"/>
            </a:endParaRPr>
          </a:p>
          <a:p>
            <a:pPr marL="0" indent="0">
              <a:buNone/>
            </a:pPr>
            <a:endParaRPr lang="en-US"/>
          </a:p>
        </p:txBody>
      </p:sp>
      <p:pic>
        <p:nvPicPr>
          <p:cNvPr id="5" name="Picture 4" descr="A diagram of a software upgrade&#10;&#10;Description automatically generated">
            <a:extLst>
              <a:ext uri="{FF2B5EF4-FFF2-40B4-BE49-F238E27FC236}">
                <a16:creationId xmlns:a16="http://schemas.microsoft.com/office/drawing/2014/main" id="{3C7BCA43-5A00-632E-1834-8E216E79341A}"/>
              </a:ext>
            </a:extLst>
          </p:cNvPr>
          <p:cNvPicPr>
            <a:picLocks noChangeAspect="1"/>
          </p:cNvPicPr>
          <p:nvPr/>
        </p:nvPicPr>
        <p:blipFill>
          <a:blip r:embed="rId2"/>
          <a:stretch>
            <a:fillRect/>
          </a:stretch>
        </p:blipFill>
        <p:spPr>
          <a:xfrm>
            <a:off x="5540678" y="1894600"/>
            <a:ext cx="5898847" cy="3176827"/>
          </a:xfrm>
          <a:prstGeom prst="rect">
            <a:avLst/>
          </a:prstGeom>
          <a:noFill/>
        </p:spPr>
      </p:pic>
      <p:sp>
        <p:nvSpPr>
          <p:cNvPr id="2" name="Title 1">
            <a:extLst>
              <a:ext uri="{FF2B5EF4-FFF2-40B4-BE49-F238E27FC236}">
                <a16:creationId xmlns:a16="http://schemas.microsoft.com/office/drawing/2014/main" id="{2F4FC5BF-34BB-E974-118B-34F21721BC25}"/>
              </a:ext>
            </a:extLst>
          </p:cNvPr>
          <p:cNvSpPr>
            <a:spLocks noGrp="1"/>
          </p:cNvSpPr>
          <p:nvPr>
            <p:ph type="title"/>
          </p:nvPr>
        </p:nvSpPr>
        <p:spPr>
          <a:xfrm>
            <a:off x="685800" y="238125"/>
            <a:ext cx="11058525" cy="976313"/>
          </a:xfrm>
        </p:spPr>
        <p:txBody>
          <a:bodyPr anchor="ctr">
            <a:normAutofit/>
          </a:bodyPr>
          <a:lstStyle/>
          <a:p>
            <a:r>
              <a:rPr lang="en-US"/>
              <a:t>DB Version Upgrade</a:t>
            </a:r>
          </a:p>
        </p:txBody>
      </p:sp>
      <p:sp>
        <p:nvSpPr>
          <p:cNvPr id="4" name="Slide Number Placeholder 3">
            <a:extLst>
              <a:ext uri="{FF2B5EF4-FFF2-40B4-BE49-F238E27FC236}">
                <a16:creationId xmlns:a16="http://schemas.microsoft.com/office/drawing/2014/main" id="{6DC3719D-4E81-DB5C-474A-E5AF7D6E92A4}"/>
              </a:ext>
            </a:extLst>
          </p:cNvPr>
          <p:cNvSpPr>
            <a:spLocks noGrp="1"/>
          </p:cNvSpPr>
          <p:nvPr>
            <p:ph type="sldNum" sz="quarter" idx="12"/>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31</a:t>
            </a:fld>
            <a:endParaRPr lang="en-US"/>
          </a:p>
        </p:txBody>
      </p:sp>
    </p:spTree>
    <p:extLst>
      <p:ext uri="{BB962C8B-B14F-4D97-AF65-F5344CB8AC3E}">
        <p14:creationId xmlns:p14="http://schemas.microsoft.com/office/powerpoint/2010/main" val="14280851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323B-BAB0-9771-8D02-478DF935CC57}"/>
              </a:ext>
            </a:extLst>
          </p:cNvPr>
          <p:cNvSpPr>
            <a:spLocks noGrp="1"/>
          </p:cNvSpPr>
          <p:nvPr>
            <p:ph type="title"/>
          </p:nvPr>
        </p:nvSpPr>
        <p:spPr/>
        <p:txBody>
          <a:bodyPr/>
          <a:lstStyle/>
          <a:p>
            <a:r>
              <a:rPr lang="en-US">
                <a:cs typeface="Arial"/>
              </a:rPr>
              <a:t>DB Migration Process</a:t>
            </a:r>
          </a:p>
        </p:txBody>
      </p:sp>
      <p:sp>
        <p:nvSpPr>
          <p:cNvPr id="3" name="Content Placeholder 2">
            <a:extLst>
              <a:ext uri="{FF2B5EF4-FFF2-40B4-BE49-F238E27FC236}">
                <a16:creationId xmlns:a16="http://schemas.microsoft.com/office/drawing/2014/main" id="{C409D993-F1EB-33EB-32A0-0ADCB07521FE}"/>
              </a:ext>
            </a:extLst>
          </p:cNvPr>
          <p:cNvSpPr>
            <a:spLocks noGrp="1"/>
          </p:cNvSpPr>
          <p:nvPr>
            <p:ph idx="1"/>
          </p:nvPr>
        </p:nvSpPr>
        <p:spPr>
          <a:xfrm>
            <a:off x="684120" y="1101725"/>
            <a:ext cx="10419790" cy="5219793"/>
          </a:xfrm>
        </p:spPr>
        <p:txBody>
          <a:bodyPr vert="horz" lIns="91440" tIns="45720" rIns="91440" bIns="45720" rtlCol="0" anchor="t">
            <a:normAutofit/>
          </a:bodyPr>
          <a:lstStyle/>
          <a:p>
            <a:pPr>
              <a:lnSpc>
                <a:spcPct val="120000"/>
              </a:lnSpc>
              <a:buNone/>
            </a:pPr>
            <a:endParaRPr lang="en-US" sz="1800" b="1">
              <a:solidFill>
                <a:schemeClr val="tx2">
                  <a:lumMod val="76000"/>
                </a:schemeClr>
              </a:solidFill>
              <a:ea typeface="+mn-lt"/>
              <a:cs typeface="+mn-lt"/>
            </a:endParaRPr>
          </a:p>
          <a:p>
            <a:pPr>
              <a:lnSpc>
                <a:spcPct val="120000"/>
              </a:lnSpc>
              <a:buNone/>
            </a:pPr>
            <a:endParaRPr lang="en-US" sz="1800">
              <a:cs typeface="Arial"/>
            </a:endParaRPr>
          </a:p>
        </p:txBody>
      </p:sp>
      <p:sp>
        <p:nvSpPr>
          <p:cNvPr id="4" name="Slide Number Placeholder 3">
            <a:extLst>
              <a:ext uri="{FF2B5EF4-FFF2-40B4-BE49-F238E27FC236}">
                <a16:creationId xmlns:a16="http://schemas.microsoft.com/office/drawing/2014/main" id="{992C981A-E761-D947-455E-45AA0869B823}"/>
              </a:ext>
            </a:extLst>
          </p:cNvPr>
          <p:cNvSpPr>
            <a:spLocks noGrp="1"/>
          </p:cNvSpPr>
          <p:nvPr>
            <p:ph type="sldNum" sz="quarter" idx="12"/>
          </p:nvPr>
        </p:nvSpPr>
        <p:spPr/>
        <p:txBody>
          <a:bodyPr/>
          <a:lstStyle/>
          <a:p>
            <a:fld id="{2FA352AA-8A82-6049-B18F-07539F444994}" type="slidenum">
              <a:rPr lang="en-US" smtClean="0"/>
              <a:pPr/>
              <a:t>32</a:t>
            </a:fld>
            <a:endParaRPr lang="en-US"/>
          </a:p>
        </p:txBody>
      </p:sp>
      <p:sp>
        <p:nvSpPr>
          <p:cNvPr id="6" name="TextBox 5">
            <a:extLst>
              <a:ext uri="{FF2B5EF4-FFF2-40B4-BE49-F238E27FC236}">
                <a16:creationId xmlns:a16="http://schemas.microsoft.com/office/drawing/2014/main" id="{6EDD5B60-8ADB-B73A-05B8-47EC6401DA4E}"/>
              </a:ext>
            </a:extLst>
          </p:cNvPr>
          <p:cNvSpPr txBox="1"/>
          <p:nvPr/>
        </p:nvSpPr>
        <p:spPr>
          <a:xfrm>
            <a:off x="684680" y="1099297"/>
            <a:ext cx="10574036" cy="66890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b="1">
                <a:latin typeface="Arial"/>
                <a:cs typeface="Arial"/>
              </a:rPr>
              <a:t>Pre-Upgrade Assessment </a:t>
            </a:r>
            <a:endParaRPr lang="en-US">
              <a:latin typeface="Arial"/>
              <a:cs typeface="Arial"/>
            </a:endParaRPr>
          </a:p>
          <a:p>
            <a:pPr>
              <a:lnSpc>
                <a:spcPct val="150000"/>
              </a:lnSpc>
            </a:pPr>
            <a:r>
              <a:rPr lang="en-US">
                <a:latin typeface="Arial"/>
                <a:cs typeface="Arial"/>
              </a:rPr>
              <a:t>- </a:t>
            </a:r>
            <a:r>
              <a:rPr lang="en-US" b="1">
                <a:solidFill>
                  <a:schemeClr val="tx2">
                    <a:lumMod val="76000"/>
                  </a:schemeClr>
                </a:solidFill>
                <a:latin typeface="Arial"/>
                <a:cs typeface="Arial"/>
              </a:rPr>
              <a:t>Backup:</a:t>
            </a:r>
            <a:r>
              <a:rPr lang="en-US">
                <a:latin typeface="Arial"/>
                <a:cs typeface="Arial"/>
              </a:rPr>
              <a:t> </a:t>
            </a:r>
            <a:r>
              <a:rPr lang="en-US">
                <a:ea typeface="+mn-lt"/>
                <a:cs typeface="+mn-lt"/>
              </a:rPr>
              <a:t>Take a full backup of the database before starting the upgrade. </a:t>
            </a:r>
          </a:p>
          <a:p>
            <a:pPr>
              <a:lnSpc>
                <a:spcPct val="150000"/>
              </a:lnSpc>
            </a:pPr>
            <a:r>
              <a:rPr lang="en-US">
                <a:latin typeface="Arial"/>
                <a:cs typeface="Arial"/>
              </a:rPr>
              <a:t>- </a:t>
            </a:r>
            <a:r>
              <a:rPr lang="en-US" b="1">
                <a:solidFill>
                  <a:schemeClr val="tx2">
                    <a:lumMod val="76000"/>
                  </a:schemeClr>
                </a:solidFill>
                <a:latin typeface="Arial"/>
                <a:cs typeface="Arial"/>
              </a:rPr>
              <a:t>Compatibility Check:</a:t>
            </a:r>
            <a:r>
              <a:rPr lang="en-US">
                <a:latin typeface="Arial"/>
                <a:cs typeface="Arial"/>
              </a:rPr>
              <a:t> Use tools like SQL Server Upgrade Advisor or Data </a:t>
            </a:r>
            <a:r>
              <a:rPr lang="en-US">
                <a:ea typeface="+mn-lt"/>
                <a:cs typeface="+mn-lt"/>
              </a:rPr>
              <a:t>Migration </a:t>
            </a:r>
          </a:p>
          <a:p>
            <a:pPr>
              <a:lnSpc>
                <a:spcPct val="150000"/>
              </a:lnSpc>
            </a:pPr>
            <a:r>
              <a:rPr lang="en-US">
                <a:ea typeface="+mn-lt"/>
                <a:cs typeface="+mn-lt"/>
              </a:rPr>
              <a:t>Assistant to check for deprecated features or breaking changes. </a:t>
            </a:r>
            <a:endParaRPr lang="en-US"/>
          </a:p>
          <a:p>
            <a:pPr>
              <a:lnSpc>
                <a:spcPct val="150000"/>
              </a:lnSpc>
            </a:pPr>
            <a:endParaRPr lang="en-US"/>
          </a:p>
          <a:p>
            <a:pPr>
              <a:lnSpc>
                <a:spcPct val="150000"/>
              </a:lnSpc>
            </a:pPr>
            <a:r>
              <a:rPr lang="en-US" b="1">
                <a:latin typeface="Arial"/>
                <a:cs typeface="Arial"/>
              </a:rPr>
              <a:t>Performing the Upgrade</a:t>
            </a:r>
            <a:br>
              <a:rPr lang="en-US">
                <a:latin typeface="Arial"/>
              </a:rPr>
            </a:br>
            <a:r>
              <a:rPr lang="en-US">
                <a:latin typeface="Arial"/>
                <a:cs typeface="Arial"/>
              </a:rPr>
              <a:t>- </a:t>
            </a:r>
            <a:r>
              <a:rPr lang="en-US" b="1">
                <a:solidFill>
                  <a:schemeClr val="tx2">
                    <a:lumMod val="76000"/>
                  </a:schemeClr>
                </a:solidFill>
                <a:latin typeface="Arial"/>
                <a:cs typeface="Arial"/>
              </a:rPr>
              <a:t>Upgrade Execution:</a:t>
            </a:r>
            <a:r>
              <a:rPr lang="en-US">
                <a:latin typeface="Arial"/>
                <a:cs typeface="Arial"/>
              </a:rPr>
              <a:t> </a:t>
            </a:r>
            <a:r>
              <a:rPr lang="en-US">
                <a:ea typeface="+mn-lt"/>
                <a:cs typeface="+mn-lt"/>
              </a:rPr>
              <a:t>Run the upgrade using the appropriate tool for the database. </a:t>
            </a:r>
          </a:p>
          <a:p>
            <a:pPr>
              <a:lnSpc>
                <a:spcPct val="150000"/>
              </a:lnSpc>
            </a:pPr>
            <a:r>
              <a:rPr lang="en-US">
                <a:latin typeface="Arial"/>
                <a:cs typeface="Arial"/>
              </a:rPr>
              <a:t>- </a:t>
            </a:r>
            <a:r>
              <a:rPr lang="en-US" b="1">
                <a:solidFill>
                  <a:schemeClr val="tx2">
                    <a:lumMod val="76000"/>
                  </a:schemeClr>
                </a:solidFill>
                <a:latin typeface="Arial"/>
                <a:cs typeface="Arial"/>
              </a:rPr>
              <a:t>Monitoring:</a:t>
            </a:r>
            <a:r>
              <a:rPr lang="en-US">
                <a:latin typeface="Arial"/>
                <a:cs typeface="Arial"/>
              </a:rPr>
              <a:t> </a:t>
            </a:r>
            <a:r>
              <a:rPr lang="en-US">
                <a:ea typeface="+mn-lt"/>
                <a:cs typeface="+mn-lt"/>
              </a:rPr>
              <a:t>Keep a close watch on logs and performance metrics during the upgrade. </a:t>
            </a:r>
          </a:p>
          <a:p>
            <a:pPr>
              <a:lnSpc>
                <a:spcPct val="150000"/>
              </a:lnSpc>
            </a:pPr>
            <a:endParaRPr lang="en-US" b="1">
              <a:latin typeface="Arial"/>
              <a:cs typeface="Arial"/>
            </a:endParaRPr>
          </a:p>
          <a:p>
            <a:pPr>
              <a:lnSpc>
                <a:spcPct val="150000"/>
              </a:lnSpc>
            </a:pPr>
            <a:r>
              <a:rPr lang="en-US" b="1">
                <a:latin typeface="Arial"/>
                <a:cs typeface="Arial"/>
              </a:rPr>
              <a:t>Post-Upgrade Validation</a:t>
            </a:r>
            <a:br>
              <a:rPr lang="en-US">
                <a:latin typeface="Arial"/>
              </a:rPr>
            </a:br>
            <a:r>
              <a:rPr lang="en-US" b="1">
                <a:latin typeface="Arial"/>
                <a:cs typeface="Arial"/>
              </a:rPr>
              <a:t>- </a:t>
            </a:r>
            <a:r>
              <a:rPr lang="en-US" b="1">
                <a:solidFill>
                  <a:schemeClr val="tx2">
                    <a:lumMod val="76000"/>
                  </a:schemeClr>
                </a:solidFill>
                <a:latin typeface="Arial"/>
                <a:cs typeface="Arial"/>
              </a:rPr>
              <a:t>Testing Queries:</a:t>
            </a:r>
            <a:r>
              <a:rPr lang="en-US">
                <a:latin typeface="Arial"/>
                <a:cs typeface="Arial"/>
              </a:rPr>
              <a:t> </a:t>
            </a:r>
            <a:r>
              <a:rPr lang="en-US">
                <a:ea typeface="+mn-lt"/>
                <a:cs typeface="+mn-lt"/>
              </a:rPr>
              <a:t>Run key queries to ensure they function as expected post-upgrade. </a:t>
            </a:r>
          </a:p>
          <a:p>
            <a:pPr>
              <a:lnSpc>
                <a:spcPct val="150000"/>
              </a:lnSpc>
            </a:pPr>
            <a:r>
              <a:rPr lang="en-US" b="1">
                <a:latin typeface="Arial"/>
                <a:cs typeface="Arial"/>
              </a:rPr>
              <a:t>- </a:t>
            </a:r>
            <a:r>
              <a:rPr lang="en-US" b="1">
                <a:solidFill>
                  <a:schemeClr val="tx2">
                    <a:lumMod val="76000"/>
                  </a:schemeClr>
                </a:solidFill>
                <a:latin typeface="Arial"/>
                <a:cs typeface="Arial"/>
              </a:rPr>
              <a:t>Application Testing:</a:t>
            </a:r>
            <a:r>
              <a:rPr lang="en-US">
                <a:latin typeface="Arial"/>
                <a:cs typeface="Arial"/>
              </a:rPr>
              <a:t> </a:t>
            </a:r>
            <a:r>
              <a:rPr lang="en-US">
                <a:ea typeface="+mn-lt"/>
                <a:cs typeface="+mn-lt"/>
              </a:rPr>
              <a:t>Ensure that all applications interfacing with the database are fully functional. </a:t>
            </a:r>
          </a:p>
          <a:p>
            <a:pPr>
              <a:lnSpc>
                <a:spcPct val="150000"/>
              </a:lnSpc>
            </a:pPr>
            <a:endParaRPr lang="en-US">
              <a:latin typeface="Arial"/>
              <a:cs typeface="Arial"/>
            </a:endParaRPr>
          </a:p>
          <a:p>
            <a:pPr>
              <a:lnSpc>
                <a:spcPct val="150000"/>
              </a:lnSpc>
            </a:pPr>
            <a:endParaRPr lang="en-US">
              <a:cs typeface="Arial"/>
            </a:endParaRPr>
          </a:p>
          <a:p>
            <a:pPr>
              <a:lnSpc>
                <a:spcPct val="150000"/>
              </a:lnSpc>
            </a:pPr>
            <a:endParaRPr lang="en-US">
              <a:cs typeface="Arial"/>
            </a:endParaRPr>
          </a:p>
          <a:p>
            <a:pPr>
              <a:lnSpc>
                <a:spcPct val="150000"/>
              </a:lnSpc>
            </a:pPr>
            <a:endParaRPr lang="en-US">
              <a:cs typeface="Arial"/>
            </a:endParaRPr>
          </a:p>
        </p:txBody>
      </p:sp>
    </p:spTree>
    <p:extLst>
      <p:ext uri="{BB962C8B-B14F-4D97-AF65-F5344CB8AC3E}">
        <p14:creationId xmlns:p14="http://schemas.microsoft.com/office/powerpoint/2010/main" val="28470190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3">
            <a:extLst>
              <a:ext uri="{FF2B5EF4-FFF2-40B4-BE49-F238E27FC236}">
                <a16:creationId xmlns:a16="http://schemas.microsoft.com/office/drawing/2014/main" id="{98D465CB-FAD4-3EE5-60F0-68B7F28A6196}"/>
              </a:ext>
            </a:extLst>
          </p:cNvPr>
          <p:cNvSpPr>
            <a:spLocks noGrp="1"/>
          </p:cNvSpPr>
          <p:nvPr>
            <p:ph type="title"/>
          </p:nvPr>
        </p:nvSpPr>
        <p:spPr>
          <a:xfrm>
            <a:off x="685800" y="238125"/>
            <a:ext cx="11058525" cy="976313"/>
          </a:xfrm>
        </p:spPr>
        <p:txBody>
          <a:bodyPr anchor="ctr">
            <a:normAutofit/>
          </a:bodyPr>
          <a:lstStyle/>
          <a:p>
            <a:r>
              <a:rPr lang="en-US">
                <a:cs typeface="Arial"/>
              </a:rPr>
              <a:t>Tools For DB Version Upgrade</a:t>
            </a:r>
          </a:p>
        </p:txBody>
      </p:sp>
      <p:sp>
        <p:nvSpPr>
          <p:cNvPr id="4" name="Slide Number Placeholder 3">
            <a:extLst>
              <a:ext uri="{FF2B5EF4-FFF2-40B4-BE49-F238E27FC236}">
                <a16:creationId xmlns:a16="http://schemas.microsoft.com/office/drawing/2014/main" id="{C41805B7-7BF1-8DE7-4275-42B113FEB562}"/>
              </a:ext>
            </a:extLst>
          </p:cNvPr>
          <p:cNvSpPr>
            <a:spLocks noGrp="1"/>
          </p:cNvSpPr>
          <p:nvPr>
            <p:ph type="sldNum" sz="quarter" idx="12"/>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33</a:t>
            </a:fld>
            <a:endParaRPr lang="en-US"/>
          </a:p>
        </p:txBody>
      </p:sp>
      <p:sp>
        <p:nvSpPr>
          <p:cNvPr id="3" name="Content Placeholder 2">
            <a:extLst>
              <a:ext uri="{FF2B5EF4-FFF2-40B4-BE49-F238E27FC236}">
                <a16:creationId xmlns:a16="http://schemas.microsoft.com/office/drawing/2014/main" id="{0FD89BE8-0ABB-A3EB-0CA1-7F6D4C56DDFF}"/>
              </a:ext>
            </a:extLst>
          </p:cNvPr>
          <p:cNvSpPr>
            <a:spLocks noGrp="1"/>
          </p:cNvSpPr>
          <p:nvPr>
            <p:ph idx="1"/>
          </p:nvPr>
        </p:nvSpPr>
        <p:spPr/>
        <p:txBody>
          <a:bodyPr vert="horz" lIns="91440" tIns="45720" rIns="91440" bIns="45720" rtlCol="0" anchor="t">
            <a:normAutofit/>
          </a:bodyPr>
          <a:lstStyle/>
          <a:p>
            <a:pPr>
              <a:buFont typeface="Arial"/>
              <a:buChar char="•"/>
            </a:pPr>
            <a:r>
              <a:rPr lang="en-US" sz="1800">
                <a:ea typeface="+mn-lt"/>
                <a:cs typeface="+mn-lt"/>
              </a:rPr>
              <a:t>SQL Server Upgrade Advisor - Outdated </a:t>
            </a:r>
            <a:endParaRPr lang="en-US" sz="1800">
              <a:cs typeface="Arial"/>
            </a:endParaRPr>
          </a:p>
          <a:p>
            <a:pPr>
              <a:buFont typeface="Arial"/>
              <a:buChar char="•"/>
            </a:pPr>
            <a:r>
              <a:rPr lang="en-US" sz="1800">
                <a:ea typeface="+mn-lt"/>
                <a:cs typeface="+mn-lt"/>
              </a:rPr>
              <a:t>Data Migration Assistant - The Data Migration Assistant (DMA) helps you upgrade to a </a:t>
            </a:r>
            <a:endParaRPr lang="en-US" sz="1800">
              <a:cs typeface="Arial"/>
            </a:endParaRPr>
          </a:p>
          <a:p>
            <a:pPr indent="0">
              <a:buNone/>
            </a:pPr>
            <a:r>
              <a:rPr lang="en-US" sz="1800">
                <a:ea typeface="+mn-lt"/>
                <a:cs typeface="+mn-lt"/>
              </a:rPr>
              <a:t>modern data platform by detecting compatibility issues that can affect database functionality when you: </a:t>
            </a:r>
            <a:endParaRPr lang="en-US" sz="1800">
              <a:cs typeface="Arial"/>
            </a:endParaRPr>
          </a:p>
          <a:p>
            <a:pPr>
              <a:buNone/>
            </a:pPr>
            <a:r>
              <a:rPr lang="en-US" sz="1800">
                <a:ea typeface="+mn-lt"/>
                <a:cs typeface="+mn-lt"/>
              </a:rPr>
              <a:t>    • Upgrade to a new version of SQL Server </a:t>
            </a:r>
          </a:p>
          <a:p>
            <a:pPr>
              <a:buNone/>
            </a:pPr>
            <a:r>
              <a:rPr lang="en-US" sz="1800">
                <a:ea typeface="+mn-lt"/>
                <a:cs typeface="+mn-lt"/>
              </a:rPr>
              <a:t>    • Migrate to Azure SQL Database</a:t>
            </a:r>
          </a:p>
          <a:p>
            <a:pPr>
              <a:buNone/>
            </a:pPr>
            <a:r>
              <a:rPr lang="en-US" sz="1800">
                <a:ea typeface="+mn-lt"/>
                <a:cs typeface="+mn-lt"/>
              </a:rPr>
              <a:t>    • Migrate to Azure SQL Managed Instance </a:t>
            </a:r>
            <a:endParaRPr lang="en-US" sz="1800">
              <a:cs typeface="Arial"/>
            </a:endParaRPr>
          </a:p>
          <a:p>
            <a:pPr>
              <a:buFont typeface="Arial"/>
              <a:buChar char="•"/>
            </a:pPr>
            <a:r>
              <a:rPr lang="en-US" sz="1800">
                <a:ea typeface="+mn-lt"/>
                <a:cs typeface="+mn-lt"/>
              </a:rPr>
              <a:t>DMA recommends performance and reliability improvements for your target environment and allows you to move your schema, data, and uncontained objects from your source server to your target server. </a:t>
            </a:r>
            <a:endParaRPr lang="en-US" sz="1800">
              <a:cs typeface="Arial"/>
            </a:endParaRPr>
          </a:p>
          <a:p>
            <a:pPr>
              <a:buFont typeface="Arial"/>
              <a:buChar char="•"/>
            </a:pPr>
            <a:r>
              <a:rPr lang="en-US" sz="1800" err="1">
                <a:ea typeface="+mn-lt"/>
                <a:cs typeface="+mn-lt"/>
              </a:rPr>
              <a:t>pg_upgrade</a:t>
            </a:r>
            <a:r>
              <a:rPr lang="en-US" sz="1800">
                <a:ea typeface="+mn-lt"/>
                <a:cs typeface="+mn-lt"/>
              </a:rPr>
              <a:t> (PostgreSQL) </a:t>
            </a:r>
            <a:endParaRPr lang="en-US" sz="1800"/>
          </a:p>
          <a:p>
            <a:pPr marL="0" indent="0">
              <a:buNone/>
            </a:pPr>
            <a:endParaRPr lang="en-US">
              <a:cs typeface="Arial" panose="020B0604020202020204"/>
            </a:endParaRPr>
          </a:p>
        </p:txBody>
      </p:sp>
    </p:spTree>
    <p:extLst>
      <p:ext uri="{BB962C8B-B14F-4D97-AF65-F5344CB8AC3E}">
        <p14:creationId xmlns:p14="http://schemas.microsoft.com/office/powerpoint/2010/main" val="5852033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3">
            <a:extLst>
              <a:ext uri="{FF2B5EF4-FFF2-40B4-BE49-F238E27FC236}">
                <a16:creationId xmlns:a16="http://schemas.microsoft.com/office/drawing/2014/main" id="{98D465CB-FAD4-3EE5-60F0-68B7F28A6196}"/>
              </a:ext>
            </a:extLst>
          </p:cNvPr>
          <p:cNvSpPr>
            <a:spLocks noGrp="1"/>
          </p:cNvSpPr>
          <p:nvPr>
            <p:ph type="title"/>
          </p:nvPr>
        </p:nvSpPr>
        <p:spPr>
          <a:xfrm>
            <a:off x="685800" y="238125"/>
            <a:ext cx="11058525" cy="976313"/>
          </a:xfrm>
        </p:spPr>
        <p:txBody>
          <a:bodyPr anchor="ctr">
            <a:normAutofit/>
          </a:bodyPr>
          <a:lstStyle/>
          <a:p>
            <a:r>
              <a:rPr lang="en-US">
                <a:cs typeface="Arial"/>
              </a:rPr>
              <a:t>DB Version Upgrade – Use case</a:t>
            </a:r>
          </a:p>
        </p:txBody>
      </p:sp>
      <p:sp>
        <p:nvSpPr>
          <p:cNvPr id="4" name="Slide Number Placeholder 3">
            <a:extLst>
              <a:ext uri="{FF2B5EF4-FFF2-40B4-BE49-F238E27FC236}">
                <a16:creationId xmlns:a16="http://schemas.microsoft.com/office/drawing/2014/main" id="{C41805B7-7BF1-8DE7-4275-42B113FEB562}"/>
              </a:ext>
            </a:extLst>
          </p:cNvPr>
          <p:cNvSpPr>
            <a:spLocks noGrp="1"/>
          </p:cNvSpPr>
          <p:nvPr>
            <p:ph type="sldNum" sz="quarter" idx="12"/>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34</a:t>
            </a:fld>
            <a:endParaRPr lang="en-US"/>
          </a:p>
        </p:txBody>
      </p:sp>
      <p:sp>
        <p:nvSpPr>
          <p:cNvPr id="3" name="Content Placeholder 2">
            <a:extLst>
              <a:ext uri="{FF2B5EF4-FFF2-40B4-BE49-F238E27FC236}">
                <a16:creationId xmlns:a16="http://schemas.microsoft.com/office/drawing/2014/main" id="{0FD89BE8-0ABB-A3EB-0CA1-7F6D4C56DDFF}"/>
              </a:ext>
            </a:extLst>
          </p:cNvPr>
          <p:cNvSpPr>
            <a:spLocks noGrp="1"/>
          </p:cNvSpPr>
          <p:nvPr>
            <p:ph idx="1"/>
          </p:nvPr>
        </p:nvSpPr>
        <p:spPr/>
        <p:txBody>
          <a:bodyPr vert="horz" lIns="91440" tIns="45720" rIns="91440" bIns="45720" rtlCol="0" anchor="t">
            <a:normAutofit/>
          </a:bodyPr>
          <a:lstStyle/>
          <a:p>
            <a:pPr marL="0" indent="0">
              <a:buNone/>
            </a:pPr>
            <a:endParaRPr lang="en-US" sz="1800">
              <a:cs typeface="Arial"/>
            </a:endParaRPr>
          </a:p>
          <a:p>
            <a:pPr marL="0" indent="0">
              <a:buNone/>
            </a:pPr>
            <a:endParaRPr lang="en-US">
              <a:cs typeface="Arial" panose="020B0604020202020204"/>
            </a:endParaRPr>
          </a:p>
        </p:txBody>
      </p:sp>
      <p:sp>
        <p:nvSpPr>
          <p:cNvPr id="5" name="TextBox 4">
            <a:extLst>
              <a:ext uri="{FF2B5EF4-FFF2-40B4-BE49-F238E27FC236}">
                <a16:creationId xmlns:a16="http://schemas.microsoft.com/office/drawing/2014/main" id="{76954E10-042D-05DD-FF52-8DFEFD1F3D41}"/>
              </a:ext>
            </a:extLst>
          </p:cNvPr>
          <p:cNvSpPr txBox="1"/>
          <p:nvPr/>
        </p:nvSpPr>
        <p:spPr>
          <a:xfrm>
            <a:off x="690283" y="1385047"/>
            <a:ext cx="10777174" cy="87203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b="1">
                <a:solidFill>
                  <a:srgbClr val="00608C"/>
                </a:solidFill>
                <a:cs typeface="Segoe UI"/>
              </a:rPr>
              <a:t>Scenario:</a:t>
            </a:r>
            <a:r>
              <a:rPr lang="en-US">
                <a:solidFill>
                  <a:srgbClr val="00608C"/>
                </a:solidFill>
                <a:cs typeface="Segoe UI"/>
              </a:rPr>
              <a:t> </a:t>
            </a:r>
            <a:r>
              <a:rPr lang="en-US">
                <a:ea typeface="+mn-lt"/>
                <a:cs typeface="Segoe UI"/>
              </a:rPr>
              <a:t>Upgrading a SQL Server 2012 database to SQL Server 2019 using Data </a:t>
            </a:r>
            <a:endParaRPr lang="en-US" sz="2400" b="1">
              <a:solidFill>
                <a:srgbClr val="00608C"/>
              </a:solidFill>
              <a:ea typeface="+mn-lt"/>
              <a:cs typeface="Segoe UI"/>
            </a:endParaRPr>
          </a:p>
          <a:p>
            <a:pPr>
              <a:lnSpc>
                <a:spcPct val="150000"/>
              </a:lnSpc>
            </a:pPr>
            <a:r>
              <a:rPr lang="en-US">
                <a:ea typeface="+mn-lt"/>
                <a:cs typeface="Arial"/>
              </a:rPr>
              <a:t>Migration Assistant.</a:t>
            </a:r>
            <a:endParaRPr lang="en-US">
              <a:cs typeface="Arial" panose="020B0604020202020204"/>
            </a:endParaRPr>
          </a:p>
        </p:txBody>
      </p:sp>
      <p:pic>
        <p:nvPicPr>
          <p:cNvPr id="6" name="Picture 5">
            <a:extLst>
              <a:ext uri="{FF2B5EF4-FFF2-40B4-BE49-F238E27FC236}">
                <a16:creationId xmlns:a16="http://schemas.microsoft.com/office/drawing/2014/main" id="{4105208D-D355-E132-BF69-A64D4D605431}"/>
              </a:ext>
            </a:extLst>
          </p:cNvPr>
          <p:cNvPicPr>
            <a:picLocks noChangeAspect="1"/>
          </p:cNvPicPr>
          <p:nvPr/>
        </p:nvPicPr>
        <p:blipFill>
          <a:blip r:embed="rId2"/>
          <a:stretch>
            <a:fillRect/>
          </a:stretch>
        </p:blipFill>
        <p:spPr>
          <a:xfrm>
            <a:off x="2812677" y="2629453"/>
            <a:ext cx="6096000" cy="3100681"/>
          </a:xfrm>
          <a:prstGeom prst="rect">
            <a:avLst/>
          </a:prstGeom>
        </p:spPr>
      </p:pic>
    </p:spTree>
    <p:extLst>
      <p:ext uri="{BB962C8B-B14F-4D97-AF65-F5344CB8AC3E}">
        <p14:creationId xmlns:p14="http://schemas.microsoft.com/office/powerpoint/2010/main" val="29172709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1">
            <a:extLst>
              <a:ext uri="{FF2B5EF4-FFF2-40B4-BE49-F238E27FC236}">
                <a16:creationId xmlns:a16="http://schemas.microsoft.com/office/drawing/2014/main" id="{029FD4D0-2009-7600-2FBC-1DDD6D8C242A}"/>
              </a:ext>
            </a:extLst>
          </p:cNvPr>
          <p:cNvSpPr>
            <a:spLocks noGrp="1"/>
          </p:cNvSpPr>
          <p:nvPr>
            <p:ph sz="half" idx="1"/>
          </p:nvPr>
        </p:nvSpPr>
        <p:spPr>
          <a:xfrm>
            <a:off x="685799" y="1482725"/>
            <a:ext cx="4857751" cy="4351338"/>
          </a:xfrm>
        </p:spPr>
        <p:txBody>
          <a:bodyPr vert="horz" lIns="91440" tIns="45720" rIns="91440" bIns="45720" rtlCol="0" anchor="t">
            <a:normAutofit fontScale="92500" lnSpcReduction="10000"/>
          </a:bodyPr>
          <a:lstStyle/>
          <a:p>
            <a:pPr marL="0" indent="0">
              <a:lnSpc>
                <a:spcPct val="100000"/>
              </a:lnSpc>
              <a:spcBef>
                <a:spcPts val="0"/>
              </a:spcBef>
              <a:buNone/>
            </a:pPr>
            <a:r>
              <a:rPr lang="en-US" sz="2400" b="1">
                <a:solidFill>
                  <a:schemeClr val="tx2">
                    <a:lumMod val="76000"/>
                  </a:schemeClr>
                </a:solidFill>
                <a:cs typeface="Arial" panose="020B0604020202020204"/>
              </a:rPr>
              <a:t>Supported Sources </a:t>
            </a:r>
            <a:endParaRPr lang="en-US" sz="2400">
              <a:solidFill>
                <a:schemeClr val="tx2">
                  <a:lumMod val="76000"/>
                </a:schemeClr>
              </a:solidFill>
              <a:cs typeface="Arial" panose="020B0604020202020204"/>
            </a:endParaRPr>
          </a:p>
          <a:p>
            <a:pPr marL="0" indent="0">
              <a:lnSpc>
                <a:spcPct val="100000"/>
              </a:lnSpc>
              <a:spcBef>
                <a:spcPts val="0"/>
              </a:spcBef>
              <a:buNone/>
            </a:pPr>
            <a:endParaRPr lang="en-US" sz="1800" b="1">
              <a:solidFill>
                <a:srgbClr val="000000"/>
              </a:solidFill>
              <a:cs typeface="Arial" panose="020B0604020202020204"/>
            </a:endParaRPr>
          </a:p>
          <a:p>
            <a:pPr marL="0" indent="0">
              <a:lnSpc>
                <a:spcPct val="150000"/>
              </a:lnSpc>
              <a:spcBef>
                <a:spcPts val="0"/>
              </a:spcBef>
              <a:buNone/>
            </a:pPr>
            <a:r>
              <a:rPr lang="en-US" sz="1800">
                <a:solidFill>
                  <a:srgbClr val="000000"/>
                </a:solidFill>
                <a:cs typeface="Arial" panose="020B0604020202020204"/>
              </a:rPr>
              <a:t>- SQL Server 2005 (deprecated) </a:t>
            </a:r>
          </a:p>
          <a:p>
            <a:pPr marL="0" indent="0">
              <a:lnSpc>
                <a:spcPct val="150000"/>
              </a:lnSpc>
              <a:spcBef>
                <a:spcPts val="0"/>
              </a:spcBef>
              <a:buNone/>
            </a:pPr>
            <a:r>
              <a:rPr lang="en-US" sz="1800">
                <a:solidFill>
                  <a:srgbClr val="000000"/>
                </a:solidFill>
                <a:cs typeface="Arial" panose="020B0604020202020204"/>
              </a:rPr>
              <a:t>- SQL Server 2008</a:t>
            </a:r>
          </a:p>
          <a:p>
            <a:pPr marL="0" indent="0">
              <a:lnSpc>
                <a:spcPct val="150000"/>
              </a:lnSpc>
              <a:spcBef>
                <a:spcPts val="0"/>
              </a:spcBef>
              <a:buNone/>
            </a:pPr>
            <a:r>
              <a:rPr lang="en-US" sz="1800">
                <a:solidFill>
                  <a:srgbClr val="000000"/>
                </a:solidFill>
                <a:cs typeface="Arial" panose="020B0604020202020204"/>
              </a:rPr>
              <a:t>- SQL Server 2008 R2</a:t>
            </a:r>
            <a:br>
              <a:rPr lang="en-US" sz="1800">
                <a:cs typeface="Arial" panose="020B0604020202020204"/>
              </a:rPr>
            </a:br>
            <a:r>
              <a:rPr lang="en-US" sz="1800">
                <a:solidFill>
                  <a:srgbClr val="000000"/>
                </a:solidFill>
                <a:cs typeface="Arial" panose="020B0604020202020204"/>
              </a:rPr>
              <a:t>- SQL Server 2012 </a:t>
            </a:r>
            <a:endParaRPr lang="en-US">
              <a:cs typeface="Arial" panose="020B0604020202020204"/>
            </a:endParaRPr>
          </a:p>
          <a:p>
            <a:pPr marL="0" indent="0">
              <a:lnSpc>
                <a:spcPct val="150000"/>
              </a:lnSpc>
              <a:spcBef>
                <a:spcPts val="0"/>
              </a:spcBef>
              <a:buNone/>
            </a:pPr>
            <a:r>
              <a:rPr lang="en-US" sz="1800">
                <a:solidFill>
                  <a:srgbClr val="000000"/>
                </a:solidFill>
                <a:cs typeface="Arial" panose="020B0604020202020204"/>
              </a:rPr>
              <a:t>- SQL Server 2014</a:t>
            </a:r>
            <a:br>
              <a:rPr lang="en-US" sz="1800">
                <a:cs typeface="Arial" panose="020B0604020202020204"/>
              </a:rPr>
            </a:br>
            <a:r>
              <a:rPr lang="en-US" sz="1800">
                <a:solidFill>
                  <a:srgbClr val="000000"/>
                </a:solidFill>
                <a:cs typeface="Arial" panose="020B0604020202020204"/>
              </a:rPr>
              <a:t>- SQL Server 2016</a:t>
            </a:r>
            <a:br>
              <a:rPr lang="en-US" sz="1800">
                <a:cs typeface="Arial" panose="020B0604020202020204"/>
              </a:rPr>
            </a:br>
            <a:r>
              <a:rPr lang="en-US" sz="1800">
                <a:solidFill>
                  <a:srgbClr val="000000"/>
                </a:solidFill>
                <a:cs typeface="Arial" panose="020B0604020202020204"/>
              </a:rPr>
              <a:t>- SQL Server 2017</a:t>
            </a:r>
            <a:br>
              <a:rPr lang="en-US" sz="1800">
                <a:cs typeface="Arial" panose="020B0604020202020204"/>
              </a:rPr>
            </a:br>
            <a:r>
              <a:rPr lang="en-US" sz="1800">
                <a:solidFill>
                  <a:srgbClr val="000000"/>
                </a:solidFill>
                <a:cs typeface="Arial" panose="020B0604020202020204"/>
              </a:rPr>
              <a:t>- SQL Server 2019</a:t>
            </a:r>
            <a:br>
              <a:rPr lang="en-US" sz="1800">
                <a:cs typeface="Arial" panose="020B0604020202020204"/>
              </a:rPr>
            </a:br>
            <a:r>
              <a:rPr lang="en-US" sz="1800">
                <a:solidFill>
                  <a:srgbClr val="000000"/>
                </a:solidFill>
                <a:cs typeface="Arial" panose="020B0604020202020204"/>
              </a:rPr>
              <a:t>- SQL Server 2022</a:t>
            </a:r>
            <a:br>
              <a:rPr lang="en-US" sz="1800">
                <a:cs typeface="Arial" panose="020B0604020202020204"/>
              </a:rPr>
            </a:br>
            <a:r>
              <a:rPr lang="en-US" sz="1800">
                <a:solidFill>
                  <a:srgbClr val="000000"/>
                </a:solidFill>
                <a:cs typeface="Arial" panose="020B0604020202020204"/>
              </a:rPr>
              <a:t>- Amazon RDS for SQL Server </a:t>
            </a:r>
            <a:endParaRPr lang="en-US" sz="1800">
              <a:cs typeface="Arial"/>
            </a:endParaRPr>
          </a:p>
        </p:txBody>
      </p:sp>
      <p:sp>
        <p:nvSpPr>
          <p:cNvPr id="11" name="Content Placeholder 2">
            <a:extLst>
              <a:ext uri="{FF2B5EF4-FFF2-40B4-BE49-F238E27FC236}">
                <a16:creationId xmlns:a16="http://schemas.microsoft.com/office/drawing/2014/main" id="{89F780F1-2419-8622-0132-C780C591E3C6}"/>
              </a:ext>
            </a:extLst>
          </p:cNvPr>
          <p:cNvSpPr>
            <a:spLocks noGrp="1"/>
          </p:cNvSpPr>
          <p:nvPr>
            <p:ph sz="half" idx="2"/>
          </p:nvPr>
        </p:nvSpPr>
        <p:spPr>
          <a:xfrm>
            <a:off x="6218011" y="1482725"/>
            <a:ext cx="5257800" cy="4351338"/>
          </a:xfrm>
        </p:spPr>
        <p:txBody>
          <a:bodyPr vert="horz" lIns="91440" tIns="45720" rIns="91440" bIns="45720" rtlCol="0" anchor="t">
            <a:normAutofit/>
          </a:bodyPr>
          <a:lstStyle/>
          <a:p>
            <a:pPr marL="0" indent="0">
              <a:lnSpc>
                <a:spcPct val="100000"/>
              </a:lnSpc>
              <a:spcBef>
                <a:spcPts val="0"/>
              </a:spcBef>
              <a:buNone/>
            </a:pPr>
            <a:r>
              <a:rPr lang="en-US" sz="2400" b="1">
                <a:solidFill>
                  <a:schemeClr val="tx2">
                    <a:lumMod val="76000"/>
                  </a:schemeClr>
                </a:solidFill>
                <a:cs typeface="Arial"/>
              </a:rPr>
              <a:t>Supported Targets</a:t>
            </a:r>
            <a:endParaRPr lang="en-US" sz="2400">
              <a:solidFill>
                <a:schemeClr val="tx2">
                  <a:lumMod val="76000"/>
                </a:schemeClr>
              </a:solidFill>
            </a:endParaRPr>
          </a:p>
          <a:p>
            <a:pPr marL="0" indent="0">
              <a:lnSpc>
                <a:spcPct val="100000"/>
              </a:lnSpc>
              <a:spcBef>
                <a:spcPts val="0"/>
              </a:spcBef>
              <a:buNone/>
            </a:pPr>
            <a:br>
              <a:rPr lang="en-US" sz="1700">
                <a:solidFill>
                  <a:srgbClr val="000000"/>
                </a:solidFill>
                <a:cs typeface="Arial"/>
              </a:rPr>
            </a:br>
            <a:r>
              <a:rPr lang="en-US" sz="1700">
                <a:solidFill>
                  <a:srgbClr val="000000"/>
                </a:solidFill>
                <a:cs typeface="Arial"/>
              </a:rPr>
              <a:t>- SQL Server 2012 </a:t>
            </a:r>
            <a:endParaRPr lang="en-US" sz="1700">
              <a:cs typeface="Arial" panose="020B0604020202020204"/>
            </a:endParaRPr>
          </a:p>
          <a:p>
            <a:pPr marL="0" indent="0">
              <a:lnSpc>
                <a:spcPct val="150000"/>
              </a:lnSpc>
              <a:spcBef>
                <a:spcPts val="0"/>
              </a:spcBef>
              <a:buNone/>
            </a:pPr>
            <a:r>
              <a:rPr lang="en-US" sz="1700">
                <a:solidFill>
                  <a:srgbClr val="000000"/>
                </a:solidFill>
                <a:cs typeface="Arial"/>
              </a:rPr>
              <a:t>- SQL Server 2014 </a:t>
            </a:r>
          </a:p>
          <a:p>
            <a:pPr marL="0" indent="0">
              <a:lnSpc>
                <a:spcPct val="150000"/>
              </a:lnSpc>
              <a:spcBef>
                <a:spcPts val="0"/>
              </a:spcBef>
              <a:buNone/>
            </a:pPr>
            <a:r>
              <a:rPr lang="en-US" sz="1700">
                <a:solidFill>
                  <a:srgbClr val="000000"/>
                </a:solidFill>
                <a:cs typeface="Arial"/>
              </a:rPr>
              <a:t>- SQL Server 2016 </a:t>
            </a:r>
          </a:p>
          <a:p>
            <a:pPr marL="0" indent="0">
              <a:lnSpc>
                <a:spcPct val="150000"/>
              </a:lnSpc>
              <a:spcBef>
                <a:spcPts val="0"/>
              </a:spcBef>
              <a:buNone/>
            </a:pPr>
            <a:r>
              <a:rPr lang="en-US" sz="1700">
                <a:solidFill>
                  <a:srgbClr val="000000"/>
                </a:solidFill>
                <a:cs typeface="Arial"/>
              </a:rPr>
              <a:t>- SQL Server 2017 on Windows and Linux</a:t>
            </a:r>
          </a:p>
          <a:p>
            <a:pPr marL="0" indent="0">
              <a:lnSpc>
                <a:spcPct val="150000"/>
              </a:lnSpc>
              <a:spcBef>
                <a:spcPts val="0"/>
              </a:spcBef>
              <a:buNone/>
            </a:pPr>
            <a:r>
              <a:rPr lang="en-US" sz="1700">
                <a:solidFill>
                  <a:srgbClr val="000000"/>
                </a:solidFill>
                <a:cs typeface="Arial"/>
              </a:rPr>
              <a:t>- SQL Server 2019 on Windows and Linux </a:t>
            </a:r>
          </a:p>
          <a:p>
            <a:pPr marL="0" indent="0">
              <a:lnSpc>
                <a:spcPct val="150000"/>
              </a:lnSpc>
              <a:spcBef>
                <a:spcPts val="0"/>
              </a:spcBef>
              <a:buNone/>
            </a:pPr>
            <a:r>
              <a:rPr lang="en-US" sz="1700">
                <a:solidFill>
                  <a:srgbClr val="000000"/>
                </a:solidFill>
                <a:cs typeface="Arial"/>
              </a:rPr>
              <a:t>- SQL Server 2022 on Windows and Linux </a:t>
            </a:r>
          </a:p>
          <a:p>
            <a:pPr marL="0" indent="0">
              <a:lnSpc>
                <a:spcPct val="150000"/>
              </a:lnSpc>
              <a:spcBef>
                <a:spcPts val="0"/>
              </a:spcBef>
              <a:buNone/>
            </a:pPr>
            <a:r>
              <a:rPr lang="en-US" sz="1700">
                <a:solidFill>
                  <a:srgbClr val="000000"/>
                </a:solidFill>
                <a:cs typeface="Arial"/>
              </a:rPr>
              <a:t>- Azure SQL Database </a:t>
            </a:r>
          </a:p>
          <a:p>
            <a:pPr marL="0" indent="0">
              <a:lnSpc>
                <a:spcPct val="150000"/>
              </a:lnSpc>
              <a:spcBef>
                <a:spcPts val="0"/>
              </a:spcBef>
              <a:buNone/>
            </a:pPr>
            <a:r>
              <a:rPr lang="en-US" sz="1700">
                <a:solidFill>
                  <a:srgbClr val="000000"/>
                </a:solidFill>
                <a:cs typeface="Arial"/>
              </a:rPr>
              <a:t>- Azure SQL Managed Instance(assessment only) </a:t>
            </a:r>
          </a:p>
          <a:p>
            <a:pPr marL="0" indent="0">
              <a:lnSpc>
                <a:spcPct val="150000"/>
              </a:lnSpc>
              <a:spcBef>
                <a:spcPts val="0"/>
              </a:spcBef>
              <a:buNone/>
            </a:pPr>
            <a:r>
              <a:rPr lang="en-US" sz="1700">
                <a:solidFill>
                  <a:srgbClr val="000000"/>
                </a:solidFill>
                <a:cs typeface="Arial"/>
              </a:rPr>
              <a:t>- SQL Server on Azure VMs </a:t>
            </a:r>
          </a:p>
          <a:p>
            <a:pPr marL="0" indent="0">
              <a:buNone/>
            </a:pPr>
            <a:endParaRPr lang="en-US" sz="1800">
              <a:cs typeface="Arial"/>
            </a:endParaRPr>
          </a:p>
        </p:txBody>
      </p:sp>
      <p:sp>
        <p:nvSpPr>
          <p:cNvPr id="13" name="Title 3">
            <a:extLst>
              <a:ext uri="{FF2B5EF4-FFF2-40B4-BE49-F238E27FC236}">
                <a16:creationId xmlns:a16="http://schemas.microsoft.com/office/drawing/2014/main" id="{CBDADA9D-30F4-6F26-526F-FDCB6A96B2A2}"/>
              </a:ext>
            </a:extLst>
          </p:cNvPr>
          <p:cNvSpPr>
            <a:spLocks noGrp="1"/>
          </p:cNvSpPr>
          <p:nvPr>
            <p:ph type="title"/>
          </p:nvPr>
        </p:nvSpPr>
        <p:spPr>
          <a:xfrm>
            <a:off x="685800" y="238125"/>
            <a:ext cx="11058525" cy="976313"/>
          </a:xfrm>
        </p:spPr>
        <p:txBody>
          <a:bodyPr/>
          <a:lstStyle/>
          <a:p>
            <a:r>
              <a:rPr lang="en-US">
                <a:cs typeface="Arial"/>
              </a:rPr>
              <a:t>DB Version Upgrade – Use case</a:t>
            </a:r>
            <a:endParaRPr lang="en-US" b="0">
              <a:solidFill>
                <a:srgbClr val="000000"/>
              </a:solidFill>
              <a:cs typeface="Arial"/>
            </a:endParaRPr>
          </a:p>
        </p:txBody>
      </p:sp>
      <p:sp>
        <p:nvSpPr>
          <p:cNvPr id="4" name="Slide Number Placeholder 3">
            <a:extLst>
              <a:ext uri="{FF2B5EF4-FFF2-40B4-BE49-F238E27FC236}">
                <a16:creationId xmlns:a16="http://schemas.microsoft.com/office/drawing/2014/main" id="{8CA691D1-B540-3754-1FA9-D13503148C4A}"/>
              </a:ext>
            </a:extLst>
          </p:cNvPr>
          <p:cNvSpPr>
            <a:spLocks noGrp="1"/>
          </p:cNvSpPr>
          <p:nvPr>
            <p:ph type="sldNum" sz="quarter" idx="12"/>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35</a:t>
            </a:fld>
            <a:endParaRPr lang="en-US"/>
          </a:p>
        </p:txBody>
      </p:sp>
    </p:spTree>
    <p:extLst>
      <p:ext uri="{BB962C8B-B14F-4D97-AF65-F5344CB8AC3E}">
        <p14:creationId xmlns:p14="http://schemas.microsoft.com/office/powerpoint/2010/main" val="6792794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9C24F-17DB-2866-F684-D39AF91D2149}"/>
              </a:ext>
            </a:extLst>
          </p:cNvPr>
          <p:cNvSpPr>
            <a:spLocks noGrp="1"/>
          </p:cNvSpPr>
          <p:nvPr>
            <p:ph type="title"/>
          </p:nvPr>
        </p:nvSpPr>
        <p:spPr/>
        <p:txBody>
          <a:bodyPr/>
          <a:lstStyle/>
          <a:p>
            <a:r>
              <a:rPr lang="en-US">
                <a:cs typeface="Arial"/>
              </a:rPr>
              <a:t>Demo</a:t>
            </a:r>
            <a:endParaRPr lang="en-US"/>
          </a:p>
        </p:txBody>
      </p:sp>
    </p:spTree>
    <p:extLst>
      <p:ext uri="{BB962C8B-B14F-4D97-AF65-F5344CB8AC3E}">
        <p14:creationId xmlns:p14="http://schemas.microsoft.com/office/powerpoint/2010/main" val="28142945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62EA-2843-1512-906D-2C12FAE3FAB9}"/>
              </a:ext>
            </a:extLst>
          </p:cNvPr>
          <p:cNvSpPr>
            <a:spLocks noGrp="1"/>
          </p:cNvSpPr>
          <p:nvPr>
            <p:ph type="title"/>
          </p:nvPr>
        </p:nvSpPr>
        <p:spPr/>
        <p:txBody>
          <a:bodyPr/>
          <a:lstStyle/>
          <a:p>
            <a:r>
              <a:rPr lang="en-US">
                <a:cs typeface="Arial"/>
              </a:rPr>
              <a:t>Task</a:t>
            </a:r>
            <a:endParaRPr lang="en-US"/>
          </a:p>
        </p:txBody>
      </p:sp>
    </p:spTree>
    <p:extLst>
      <p:ext uri="{BB962C8B-B14F-4D97-AF65-F5344CB8AC3E}">
        <p14:creationId xmlns:p14="http://schemas.microsoft.com/office/powerpoint/2010/main" val="20685466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CBDFF-EC63-DE80-E412-8D79AC4B51F5}"/>
              </a:ext>
            </a:extLst>
          </p:cNvPr>
          <p:cNvSpPr>
            <a:spLocks noGrp="1"/>
          </p:cNvSpPr>
          <p:nvPr>
            <p:ph type="title"/>
          </p:nvPr>
        </p:nvSpPr>
        <p:spPr/>
        <p:txBody>
          <a:bodyPr/>
          <a:lstStyle/>
          <a:p>
            <a:r>
              <a:rPr lang="en-US">
                <a:cs typeface="Arial"/>
              </a:rPr>
              <a:t>Task</a:t>
            </a:r>
            <a:endParaRPr lang="en-US"/>
          </a:p>
        </p:txBody>
      </p:sp>
      <p:sp>
        <p:nvSpPr>
          <p:cNvPr id="3" name="Content Placeholder 2">
            <a:extLst>
              <a:ext uri="{FF2B5EF4-FFF2-40B4-BE49-F238E27FC236}">
                <a16:creationId xmlns:a16="http://schemas.microsoft.com/office/drawing/2014/main" id="{201A1F2B-5728-A4DE-EA93-3AB3AC2A9160}"/>
              </a:ext>
            </a:extLst>
          </p:cNvPr>
          <p:cNvSpPr>
            <a:spLocks noGrp="1"/>
          </p:cNvSpPr>
          <p:nvPr>
            <p:ph idx="1"/>
          </p:nvPr>
        </p:nvSpPr>
        <p:spPr/>
        <p:txBody>
          <a:bodyPr vert="horz" lIns="91440" tIns="45720" rIns="91440" bIns="45720" rtlCol="0" anchor="t">
            <a:normAutofit/>
          </a:bodyPr>
          <a:lstStyle/>
          <a:p>
            <a:pPr>
              <a:buFont typeface="Arial"/>
              <a:buChar char="•"/>
            </a:pPr>
            <a:r>
              <a:rPr lang="en-US" sz="1800">
                <a:ea typeface="+mn-lt"/>
                <a:cs typeface="+mn-lt"/>
              </a:rPr>
              <a:t>1. Develop and execute a solution to migrate the data from an Excel file into an Azure SQL Server database with the help of Azure Data Factory (ADF) and Azure Storage Account. Please migrate only the mentioned columns, with the correct data type.</a:t>
            </a:r>
          </a:p>
          <a:p>
            <a:pPr>
              <a:buFont typeface="Arial"/>
              <a:buChar char="•"/>
            </a:pPr>
            <a:endParaRPr lang="en-US" sz="1800">
              <a:ea typeface="+mn-lt"/>
              <a:cs typeface="+mn-lt"/>
            </a:endParaRPr>
          </a:p>
          <a:p>
            <a:pPr>
              <a:buFont typeface="Arial"/>
              <a:buChar char="•"/>
            </a:pPr>
            <a:r>
              <a:rPr lang="en-US" sz="1800">
                <a:ea typeface="+mn-lt"/>
                <a:cs typeface="+mn-lt"/>
              </a:rPr>
              <a:t>2. What does Azure Migrate do? Perform a hands-on database assessment using Azure Migrate and migrate databases from a VM to a SQL Managed Instance.</a:t>
            </a:r>
          </a:p>
          <a:p>
            <a:endParaRPr lang="en-US">
              <a:cs typeface="Arial"/>
            </a:endParaRPr>
          </a:p>
        </p:txBody>
      </p:sp>
      <p:sp>
        <p:nvSpPr>
          <p:cNvPr id="4" name="Slide Number Placeholder 3">
            <a:extLst>
              <a:ext uri="{FF2B5EF4-FFF2-40B4-BE49-F238E27FC236}">
                <a16:creationId xmlns:a16="http://schemas.microsoft.com/office/drawing/2014/main" id="{8406A072-7E8E-B90F-FAA4-584E77F008B0}"/>
              </a:ext>
            </a:extLst>
          </p:cNvPr>
          <p:cNvSpPr>
            <a:spLocks noGrp="1"/>
          </p:cNvSpPr>
          <p:nvPr>
            <p:ph type="sldNum" sz="quarter" idx="12"/>
          </p:nvPr>
        </p:nvSpPr>
        <p:spPr/>
        <p:txBody>
          <a:bodyPr/>
          <a:lstStyle/>
          <a:p>
            <a:fld id="{2FA352AA-8A82-6049-B18F-07539F444994}" type="slidenum">
              <a:rPr lang="en-US" smtClean="0"/>
              <a:pPr/>
              <a:t>38</a:t>
            </a:fld>
            <a:endParaRPr lang="en-US"/>
          </a:p>
        </p:txBody>
      </p:sp>
    </p:spTree>
    <p:extLst>
      <p:ext uri="{BB962C8B-B14F-4D97-AF65-F5344CB8AC3E}">
        <p14:creationId xmlns:p14="http://schemas.microsoft.com/office/powerpoint/2010/main" val="28210269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0E62140-5AB1-BBEF-95E5-F73065094159}"/>
              </a:ext>
            </a:extLst>
          </p:cNvPr>
          <p:cNvSpPr>
            <a:spLocks noGrp="1"/>
          </p:cNvSpPr>
          <p:nvPr>
            <p:ph type="title"/>
          </p:nvPr>
        </p:nvSpPr>
        <p:spPr>
          <a:xfrm>
            <a:off x="765416" y="2859907"/>
            <a:ext cx="7714759" cy="2517961"/>
          </a:xfrm>
        </p:spPr>
        <p:txBody>
          <a:bodyPr anchor="ctr">
            <a:normAutofit/>
          </a:bodyPr>
          <a:lstStyle/>
          <a:p>
            <a:r>
              <a:rPr lang="en-US" sz="4400">
                <a:solidFill>
                  <a:srgbClr val="FFFFFF"/>
                </a:solidFill>
                <a:cs typeface="Arial"/>
              </a:rPr>
              <a:t>Q &amp; A </a:t>
            </a:r>
            <a:endParaRPr lang="en-US" sz="4400" b="0">
              <a:solidFill>
                <a:srgbClr val="000000"/>
              </a:solidFill>
              <a:cs typeface="Arial"/>
            </a:endParaRPr>
          </a:p>
          <a:p>
            <a:endParaRPr lang="en-US" sz="4400" b="0">
              <a:solidFill>
                <a:srgbClr val="000000"/>
              </a:solidFill>
              <a:cs typeface="Arial"/>
            </a:endParaRPr>
          </a:p>
          <a:p>
            <a:endParaRPr lang="en-US" sz="4400">
              <a:cs typeface="Arial"/>
            </a:endParaRPr>
          </a:p>
        </p:txBody>
      </p:sp>
      <p:sp>
        <p:nvSpPr>
          <p:cNvPr id="4" name="Slide Number Placeholder 3" hidden="1">
            <a:extLst>
              <a:ext uri="{FF2B5EF4-FFF2-40B4-BE49-F238E27FC236}">
                <a16:creationId xmlns:a16="http://schemas.microsoft.com/office/drawing/2014/main" id="{68969220-37A8-2137-3A09-D44F01315A4C}"/>
              </a:ext>
            </a:extLst>
          </p:cNvPr>
          <p:cNvSpPr>
            <a:spLocks noGrp="1"/>
          </p:cNvSpPr>
          <p:nvPr>
            <p:ph type="sldNum" sz="quarter" idx="4294967295"/>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39</a:t>
            </a:fld>
            <a:endParaRPr lang="en-US"/>
          </a:p>
        </p:txBody>
      </p:sp>
    </p:spTree>
    <p:extLst>
      <p:ext uri="{BB962C8B-B14F-4D97-AF65-F5344CB8AC3E}">
        <p14:creationId xmlns:p14="http://schemas.microsoft.com/office/powerpoint/2010/main" val="2741683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30380858-0A9D-F54F-877B-38FC2496B40E}"/>
              </a:ext>
            </a:extLst>
          </p:cNvPr>
          <p:cNvSpPr>
            <a:spLocks noGrp="1"/>
          </p:cNvSpPr>
          <p:nvPr>
            <p:ph type="title"/>
          </p:nvPr>
        </p:nvSpPr>
        <p:spPr/>
        <p:txBody>
          <a:bodyPr/>
          <a:lstStyle/>
          <a:p>
            <a:r>
              <a:rPr lang="en-US">
                <a:cs typeface="Arial"/>
              </a:rPr>
              <a:t>Database Migration</a:t>
            </a:r>
          </a:p>
        </p:txBody>
      </p:sp>
      <p:sp>
        <p:nvSpPr>
          <p:cNvPr id="4" name="Slide Number Placeholder 3">
            <a:extLst>
              <a:ext uri="{FF2B5EF4-FFF2-40B4-BE49-F238E27FC236}">
                <a16:creationId xmlns:a16="http://schemas.microsoft.com/office/drawing/2014/main" id="{9FC71052-7290-6F40-ABC0-0CA887A0B7CF}"/>
              </a:ext>
            </a:extLst>
          </p:cNvPr>
          <p:cNvSpPr>
            <a:spLocks noGrp="1"/>
          </p:cNvSpPr>
          <p:nvPr>
            <p:ph type="sldNum" sz="quarter" idx="12"/>
          </p:nvPr>
        </p:nvSpPr>
        <p:spPr>
          <a:xfrm>
            <a:off x="0" y="6337300"/>
            <a:ext cx="685800" cy="365125"/>
          </a:xfrm>
        </p:spPr>
        <p:txBody>
          <a:bodyPr/>
          <a:lstStyle/>
          <a:p>
            <a:fld id="{2FA352AA-8A82-6049-B18F-07539F444994}" type="slidenum">
              <a:rPr lang="en-US" smtClean="0"/>
              <a:pPr/>
              <a:t>4</a:t>
            </a:fld>
            <a:endParaRPr lang="en-US"/>
          </a:p>
        </p:txBody>
      </p:sp>
      <p:sp>
        <p:nvSpPr>
          <p:cNvPr id="5" name="Content Placeholder 2">
            <a:extLst>
              <a:ext uri="{FF2B5EF4-FFF2-40B4-BE49-F238E27FC236}">
                <a16:creationId xmlns:a16="http://schemas.microsoft.com/office/drawing/2014/main" id="{B4F2BD53-0837-0846-B875-36778221284F}"/>
              </a:ext>
            </a:extLst>
          </p:cNvPr>
          <p:cNvSpPr txBox="1">
            <a:spLocks/>
          </p:cNvSpPr>
          <p:nvPr/>
        </p:nvSpPr>
        <p:spPr>
          <a:xfrm>
            <a:off x="3476624" y="1806575"/>
            <a:ext cx="429577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chemeClr val="tx2"/>
              </a:buClr>
              <a:buFont typeface="Arial" panose="020B0604020202020204" pitchFamily="34" charset="0"/>
              <a:buChar char="•"/>
              <a:defRPr sz="2800" kern="1200">
                <a:solidFill>
                  <a:schemeClr val="tx1"/>
                </a:solidFill>
                <a:latin typeface="+mn-lt"/>
                <a:ea typeface="+mn-ea"/>
                <a:cs typeface="+mn-cs"/>
              </a:defRPr>
            </a:lvl1pPr>
            <a:lvl2pPr marL="520700" indent="-284163" algn="l" defTabSz="914400" rtl="0" eaLnBrk="1" latinLnBrk="0" hangingPunct="1">
              <a:lnSpc>
                <a:spcPct val="90000"/>
              </a:lnSpc>
              <a:spcBef>
                <a:spcPts val="500"/>
              </a:spcBef>
              <a:buClr>
                <a:schemeClr val="accent3"/>
              </a:buClr>
              <a:buFont typeface="Arial" panose="020B0604020202020204" pitchFamily="34" charset="0"/>
              <a:buChar char="•"/>
              <a:tabLst/>
              <a:defRPr sz="2400" kern="1200">
                <a:solidFill>
                  <a:schemeClr val="tx1"/>
                </a:solidFill>
                <a:latin typeface="+mn-lt"/>
                <a:ea typeface="+mn-ea"/>
                <a:cs typeface="+mn-cs"/>
              </a:defRPr>
            </a:lvl2pPr>
            <a:lvl3pPr marL="804863" indent="-284163" algn="l" defTabSz="914400" rtl="0" eaLnBrk="1" latinLnBrk="0" hangingPunct="1">
              <a:lnSpc>
                <a:spcPct val="90000"/>
              </a:lnSpc>
              <a:spcBef>
                <a:spcPts val="500"/>
              </a:spcBef>
              <a:buFont typeface="Arial" panose="020B0604020202020204" pitchFamily="34" charset="0"/>
              <a:buChar char="•"/>
              <a:tabLst/>
              <a:defRPr sz="2000" kern="1200">
                <a:solidFill>
                  <a:schemeClr val="accent5"/>
                </a:solidFill>
                <a:latin typeface="+mn-lt"/>
                <a:ea typeface="+mn-ea"/>
                <a:cs typeface="+mn-cs"/>
              </a:defRPr>
            </a:lvl3pPr>
            <a:lvl4pPr marL="1146175" indent="-341313" algn="l" defTabSz="914400" rtl="0" eaLnBrk="1" latinLnBrk="0" hangingPunct="1">
              <a:lnSpc>
                <a:spcPct val="90000"/>
              </a:lnSpc>
              <a:spcBef>
                <a:spcPts val="500"/>
              </a:spcBef>
              <a:buFont typeface="Arial" panose="020B0604020202020204" pitchFamily="34" charset="0"/>
              <a:buChar char="•"/>
              <a:tabLst/>
              <a:defRPr sz="1800" kern="1200">
                <a:solidFill>
                  <a:schemeClr val="accent5"/>
                </a:solidFill>
                <a:latin typeface="+mn-lt"/>
                <a:ea typeface="+mn-ea"/>
                <a:cs typeface="+mn-cs"/>
              </a:defRPr>
            </a:lvl4pPr>
            <a:lvl5pPr marL="1487488" indent="-341313" algn="l" defTabSz="914400" rtl="0" eaLnBrk="1" latinLnBrk="0" hangingPunct="1">
              <a:lnSpc>
                <a:spcPct val="90000"/>
              </a:lnSpc>
              <a:spcBef>
                <a:spcPts val="500"/>
              </a:spcBef>
              <a:buFont typeface="Arial" panose="020B0604020202020204" pitchFamily="34" charset="0"/>
              <a:buChar char="•"/>
              <a:tabLst/>
              <a:defRPr sz="1800"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
        <p:nvSpPr>
          <p:cNvPr id="2" name="TextBox 1">
            <a:extLst>
              <a:ext uri="{FF2B5EF4-FFF2-40B4-BE49-F238E27FC236}">
                <a16:creationId xmlns:a16="http://schemas.microsoft.com/office/drawing/2014/main" id="{B4C141F3-C910-EDBB-3755-24B54159B89C}"/>
              </a:ext>
            </a:extLst>
          </p:cNvPr>
          <p:cNvSpPr txBox="1"/>
          <p:nvPr/>
        </p:nvSpPr>
        <p:spPr>
          <a:xfrm>
            <a:off x="685799" y="1722123"/>
            <a:ext cx="11058526" cy="3339376"/>
          </a:xfrm>
          <a:prstGeom prst="rect">
            <a:avLst/>
          </a:prstGeom>
          <a:noFill/>
        </p:spPr>
        <p:txBody>
          <a:bodyPr wrap="square" lIns="91440" tIns="45720" rIns="91440" bIns="45720" rtlCol="0" anchor="t">
            <a:spAutoFit/>
          </a:bodyPr>
          <a:lstStyle/>
          <a:p>
            <a:pPr marL="285750" indent="-285750">
              <a:lnSpc>
                <a:spcPct val="150000"/>
              </a:lnSpc>
              <a:buFont typeface="Arial"/>
              <a:buChar char="•"/>
            </a:pPr>
            <a:r>
              <a:rPr lang="en-US">
                <a:ea typeface="+mn-lt"/>
                <a:cs typeface="+mn-lt"/>
              </a:rPr>
              <a:t>Database migration involves moving data from one database environment to another. This can include transferring between different types of database systems or upgrading to a newer version of the same system.</a:t>
            </a:r>
            <a:endParaRPr lang="en-US">
              <a:cs typeface="Arial"/>
            </a:endParaRPr>
          </a:p>
          <a:p>
            <a:pPr marL="285750" indent="-285750">
              <a:lnSpc>
                <a:spcPct val="150000"/>
              </a:lnSpc>
              <a:buFont typeface="Arial"/>
              <a:buChar char="•"/>
            </a:pPr>
            <a:r>
              <a:rPr lang="en-US">
                <a:ea typeface="+mn-lt"/>
                <a:cs typeface="+mn-lt"/>
              </a:rPr>
              <a:t>The goal is to ensure a smooth transition with minimal downtime and to maintain data integrity and system performance throughout the process.</a:t>
            </a:r>
            <a:endParaRPr lang="en-US">
              <a:cs typeface="Arial"/>
            </a:endParaRPr>
          </a:p>
          <a:p>
            <a:pPr marL="285750" indent="-285750">
              <a:lnSpc>
                <a:spcPct val="150000"/>
              </a:lnSpc>
              <a:buFont typeface="Arial"/>
              <a:buChar char="•"/>
            </a:pPr>
            <a:r>
              <a:rPr lang="en-US">
                <a:ea typeface="+mn-lt"/>
                <a:cs typeface="+mn-lt"/>
              </a:rPr>
              <a:t>Key steps include planning, executing the migration, and validating the results to ensure that the data has been accurately transferred and the new environment is functioning correctly.</a:t>
            </a:r>
            <a:endParaRPr lang="en-US">
              <a:cs typeface="Arial" panose="020B0604020202020204"/>
            </a:endParaRPr>
          </a:p>
          <a:p>
            <a:endParaRPr lang="en-US" sz="2200">
              <a:solidFill>
                <a:schemeClr val="accent5"/>
              </a:solidFill>
              <a:cs typeface="Arial"/>
            </a:endParaRPr>
          </a:p>
        </p:txBody>
      </p:sp>
    </p:spTree>
    <p:extLst>
      <p:ext uri="{BB962C8B-B14F-4D97-AF65-F5344CB8AC3E}">
        <p14:creationId xmlns:p14="http://schemas.microsoft.com/office/powerpoint/2010/main" val="26307342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801A0C3-DBDB-C54B-8347-B25F613EBF74}"/>
              </a:ext>
            </a:extLst>
          </p:cNvPr>
          <p:cNvSpPr>
            <a:spLocks noGrp="1"/>
          </p:cNvSpPr>
          <p:nvPr>
            <p:ph type="sldNum" sz="quarter" idx="12"/>
          </p:nvPr>
        </p:nvSpPr>
        <p:spPr>
          <a:xfrm>
            <a:off x="0" y="6337300"/>
            <a:ext cx="685800" cy="365125"/>
          </a:xfrm>
        </p:spPr>
        <p:txBody>
          <a:bodyPr/>
          <a:lstStyle/>
          <a:p>
            <a:fld id="{2FA352AA-8A82-6049-B18F-07539F444994}" type="slidenum">
              <a:rPr lang="en-US" smtClean="0"/>
              <a:pPr/>
              <a:t>40</a:t>
            </a:fld>
            <a:endParaRPr lang="en-US"/>
          </a:p>
        </p:txBody>
      </p:sp>
      <p:sp>
        <p:nvSpPr>
          <p:cNvPr id="3" name="Title 2">
            <a:extLst>
              <a:ext uri="{FF2B5EF4-FFF2-40B4-BE49-F238E27FC236}">
                <a16:creationId xmlns:a16="http://schemas.microsoft.com/office/drawing/2014/main" id="{8FC6026A-F681-554B-AA01-76F21994EA99}"/>
              </a:ext>
            </a:extLst>
          </p:cNvPr>
          <p:cNvSpPr>
            <a:spLocks noGrp="1"/>
          </p:cNvSpPr>
          <p:nvPr>
            <p:ph type="title"/>
          </p:nvPr>
        </p:nvSpPr>
        <p:spPr/>
        <p:txBody>
          <a:bodyPr/>
          <a:lstStyle/>
          <a:p>
            <a:r>
              <a:rPr lang="en-US"/>
              <a:t>Thank You</a:t>
            </a:r>
          </a:p>
        </p:txBody>
      </p:sp>
    </p:spTree>
    <p:extLst>
      <p:ext uri="{BB962C8B-B14F-4D97-AF65-F5344CB8AC3E}">
        <p14:creationId xmlns:p14="http://schemas.microsoft.com/office/powerpoint/2010/main" val="3921445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FC71052-7290-6F40-ABC0-0CA887A0B7CF}"/>
              </a:ext>
            </a:extLst>
          </p:cNvPr>
          <p:cNvSpPr>
            <a:spLocks noGrp="1"/>
          </p:cNvSpPr>
          <p:nvPr>
            <p:ph type="sldNum" sz="quarter" idx="12"/>
          </p:nvPr>
        </p:nvSpPr>
        <p:spPr>
          <a:xfrm>
            <a:off x="0" y="6337300"/>
            <a:ext cx="685800" cy="365125"/>
          </a:xfrm>
        </p:spPr>
        <p:txBody>
          <a:bodyPr/>
          <a:lstStyle/>
          <a:p>
            <a:fld id="{2FA352AA-8A82-6049-B18F-07539F444994}" type="slidenum">
              <a:rPr lang="en-US" smtClean="0"/>
              <a:pPr/>
              <a:t>5</a:t>
            </a:fld>
            <a:endParaRPr lang="en-US"/>
          </a:p>
        </p:txBody>
      </p:sp>
      <p:sp>
        <p:nvSpPr>
          <p:cNvPr id="5" name="Content Placeholder 2">
            <a:extLst>
              <a:ext uri="{FF2B5EF4-FFF2-40B4-BE49-F238E27FC236}">
                <a16:creationId xmlns:a16="http://schemas.microsoft.com/office/drawing/2014/main" id="{B4F2BD53-0837-0846-B875-36778221284F}"/>
              </a:ext>
            </a:extLst>
          </p:cNvPr>
          <p:cNvSpPr txBox="1">
            <a:spLocks/>
          </p:cNvSpPr>
          <p:nvPr/>
        </p:nvSpPr>
        <p:spPr>
          <a:xfrm>
            <a:off x="3476624" y="1806575"/>
            <a:ext cx="429577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chemeClr val="tx2"/>
              </a:buClr>
              <a:buFont typeface="Arial" panose="020B0604020202020204" pitchFamily="34" charset="0"/>
              <a:buChar char="•"/>
              <a:defRPr sz="2800" kern="1200">
                <a:solidFill>
                  <a:schemeClr val="tx1"/>
                </a:solidFill>
                <a:latin typeface="+mn-lt"/>
                <a:ea typeface="+mn-ea"/>
                <a:cs typeface="+mn-cs"/>
              </a:defRPr>
            </a:lvl1pPr>
            <a:lvl2pPr marL="520700" indent="-284163" algn="l" defTabSz="914400" rtl="0" eaLnBrk="1" latinLnBrk="0" hangingPunct="1">
              <a:lnSpc>
                <a:spcPct val="90000"/>
              </a:lnSpc>
              <a:spcBef>
                <a:spcPts val="500"/>
              </a:spcBef>
              <a:buClr>
                <a:schemeClr val="accent3"/>
              </a:buClr>
              <a:buFont typeface="Arial" panose="020B0604020202020204" pitchFamily="34" charset="0"/>
              <a:buChar char="•"/>
              <a:tabLst/>
              <a:defRPr sz="2400" kern="1200">
                <a:solidFill>
                  <a:schemeClr val="tx1"/>
                </a:solidFill>
                <a:latin typeface="+mn-lt"/>
                <a:ea typeface="+mn-ea"/>
                <a:cs typeface="+mn-cs"/>
              </a:defRPr>
            </a:lvl2pPr>
            <a:lvl3pPr marL="804863" indent="-284163" algn="l" defTabSz="914400" rtl="0" eaLnBrk="1" latinLnBrk="0" hangingPunct="1">
              <a:lnSpc>
                <a:spcPct val="90000"/>
              </a:lnSpc>
              <a:spcBef>
                <a:spcPts val="500"/>
              </a:spcBef>
              <a:buFont typeface="Arial" panose="020B0604020202020204" pitchFamily="34" charset="0"/>
              <a:buChar char="•"/>
              <a:tabLst/>
              <a:defRPr sz="2000" kern="1200">
                <a:solidFill>
                  <a:schemeClr val="accent5"/>
                </a:solidFill>
                <a:latin typeface="+mn-lt"/>
                <a:ea typeface="+mn-ea"/>
                <a:cs typeface="+mn-cs"/>
              </a:defRPr>
            </a:lvl3pPr>
            <a:lvl4pPr marL="1146175" indent="-341313" algn="l" defTabSz="914400" rtl="0" eaLnBrk="1" latinLnBrk="0" hangingPunct="1">
              <a:lnSpc>
                <a:spcPct val="90000"/>
              </a:lnSpc>
              <a:spcBef>
                <a:spcPts val="500"/>
              </a:spcBef>
              <a:buFont typeface="Arial" panose="020B0604020202020204" pitchFamily="34" charset="0"/>
              <a:buChar char="•"/>
              <a:tabLst/>
              <a:defRPr sz="1800" kern="1200">
                <a:solidFill>
                  <a:schemeClr val="accent5"/>
                </a:solidFill>
                <a:latin typeface="+mn-lt"/>
                <a:ea typeface="+mn-ea"/>
                <a:cs typeface="+mn-cs"/>
              </a:defRPr>
            </a:lvl4pPr>
            <a:lvl5pPr marL="1487488" indent="-341313" algn="l" defTabSz="914400" rtl="0" eaLnBrk="1" latinLnBrk="0" hangingPunct="1">
              <a:lnSpc>
                <a:spcPct val="90000"/>
              </a:lnSpc>
              <a:spcBef>
                <a:spcPts val="500"/>
              </a:spcBef>
              <a:buFont typeface="Arial" panose="020B0604020202020204" pitchFamily="34" charset="0"/>
              <a:buChar char="•"/>
              <a:tabLst/>
              <a:defRPr sz="1800"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
        <p:nvSpPr>
          <p:cNvPr id="2" name="TextBox 1">
            <a:extLst>
              <a:ext uri="{FF2B5EF4-FFF2-40B4-BE49-F238E27FC236}">
                <a16:creationId xmlns:a16="http://schemas.microsoft.com/office/drawing/2014/main" id="{BEB14F07-880B-9E83-CFA0-B4628746D0DD}"/>
              </a:ext>
            </a:extLst>
          </p:cNvPr>
          <p:cNvSpPr txBox="1"/>
          <p:nvPr/>
        </p:nvSpPr>
        <p:spPr>
          <a:xfrm>
            <a:off x="1205345" y="678873"/>
            <a:ext cx="184731" cy="369332"/>
          </a:xfrm>
          <a:prstGeom prst="rect">
            <a:avLst/>
          </a:prstGeom>
          <a:noFill/>
        </p:spPr>
        <p:txBody>
          <a:bodyPr wrap="none" rtlCol="0">
            <a:spAutoFit/>
          </a:bodyPr>
          <a:lstStyle/>
          <a:p>
            <a:pPr algn="l"/>
            <a:endParaRPr lang="en-US" err="1">
              <a:solidFill>
                <a:schemeClr val="accent5"/>
              </a:solidFill>
            </a:endParaRPr>
          </a:p>
        </p:txBody>
      </p:sp>
      <p:sp>
        <p:nvSpPr>
          <p:cNvPr id="12" name="Title 12">
            <a:extLst>
              <a:ext uri="{FF2B5EF4-FFF2-40B4-BE49-F238E27FC236}">
                <a16:creationId xmlns:a16="http://schemas.microsoft.com/office/drawing/2014/main" id="{56D08BCA-9780-FD43-C17E-6C65685AE355}"/>
              </a:ext>
            </a:extLst>
          </p:cNvPr>
          <p:cNvSpPr>
            <a:spLocks noGrp="1"/>
          </p:cNvSpPr>
          <p:nvPr>
            <p:ph type="title"/>
          </p:nvPr>
        </p:nvSpPr>
        <p:spPr>
          <a:xfrm>
            <a:off x="685800" y="238125"/>
            <a:ext cx="11058525" cy="976313"/>
          </a:xfrm>
        </p:spPr>
        <p:txBody>
          <a:bodyPr/>
          <a:lstStyle/>
          <a:p>
            <a:r>
              <a:rPr lang="en-US">
                <a:cs typeface="Arial"/>
              </a:rPr>
              <a:t>DB Migration Involves</a:t>
            </a:r>
          </a:p>
        </p:txBody>
      </p:sp>
      <p:pic>
        <p:nvPicPr>
          <p:cNvPr id="7" name="Picture 6" descr="A diagram of a database migration guide&#10;&#10;Description automatically generated">
            <a:extLst>
              <a:ext uri="{FF2B5EF4-FFF2-40B4-BE49-F238E27FC236}">
                <a16:creationId xmlns:a16="http://schemas.microsoft.com/office/drawing/2014/main" id="{F4774675-36BB-66E1-D641-985092987104}"/>
              </a:ext>
            </a:extLst>
          </p:cNvPr>
          <p:cNvPicPr>
            <a:picLocks noChangeAspect="1"/>
          </p:cNvPicPr>
          <p:nvPr/>
        </p:nvPicPr>
        <p:blipFill>
          <a:blip r:embed="rId2"/>
          <a:srcRect b="709"/>
          <a:stretch/>
        </p:blipFill>
        <p:spPr>
          <a:xfrm>
            <a:off x="2701637" y="1506516"/>
            <a:ext cx="6788727" cy="4306812"/>
          </a:xfrm>
          <a:prstGeom prst="rect">
            <a:avLst/>
          </a:prstGeom>
        </p:spPr>
      </p:pic>
    </p:spTree>
    <p:extLst>
      <p:ext uri="{BB962C8B-B14F-4D97-AF65-F5344CB8AC3E}">
        <p14:creationId xmlns:p14="http://schemas.microsoft.com/office/powerpoint/2010/main" val="2575350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50974BE-25DB-60CE-FB06-92A72FDF26A4}"/>
              </a:ext>
            </a:extLst>
          </p:cNvPr>
          <p:cNvSpPr>
            <a:spLocks noGrp="1"/>
          </p:cNvSpPr>
          <p:nvPr>
            <p:ph type="title"/>
          </p:nvPr>
        </p:nvSpPr>
        <p:spPr>
          <a:xfrm>
            <a:off x="757719" y="2212262"/>
            <a:ext cx="5913669" cy="2495550"/>
          </a:xfrm>
        </p:spPr>
        <p:txBody>
          <a:bodyPr anchor="ctr">
            <a:normAutofit/>
          </a:bodyPr>
          <a:lstStyle/>
          <a:p>
            <a:r>
              <a:rPr lang="en-US"/>
              <a:t>Database Assessment</a:t>
            </a:r>
          </a:p>
        </p:txBody>
      </p:sp>
      <p:sp>
        <p:nvSpPr>
          <p:cNvPr id="4" name="Slide Number Placeholder 3" hidden="1">
            <a:extLst>
              <a:ext uri="{FF2B5EF4-FFF2-40B4-BE49-F238E27FC236}">
                <a16:creationId xmlns:a16="http://schemas.microsoft.com/office/drawing/2014/main" id="{EC486302-C6CF-91FD-FCCA-FA3FE35D224A}"/>
              </a:ext>
            </a:extLst>
          </p:cNvPr>
          <p:cNvSpPr>
            <a:spLocks noGrp="1"/>
          </p:cNvSpPr>
          <p:nvPr>
            <p:ph type="sldNum" sz="quarter" idx="4294967295"/>
          </p:nvPr>
        </p:nvSpPr>
        <p:spPr>
          <a:xfrm>
            <a:off x="0" y="6337300"/>
            <a:ext cx="685800" cy="365125"/>
          </a:xfrm>
        </p:spPr>
        <p:txBody>
          <a:bodyPr anchor="ctr">
            <a:normAutofit/>
          </a:bodyPr>
          <a:lstStyle/>
          <a:p>
            <a:pPr>
              <a:spcAft>
                <a:spcPts val="600"/>
              </a:spcAft>
            </a:pPr>
            <a:fld id="{2FA352AA-8A82-6049-B18F-07539F444994}" type="slidenum">
              <a:rPr lang="en-US" smtClean="0"/>
              <a:pPr>
                <a:spcAft>
                  <a:spcPts val="600"/>
                </a:spcAft>
              </a:pPr>
              <a:t>6</a:t>
            </a:fld>
            <a:endParaRPr lang="en-US"/>
          </a:p>
        </p:txBody>
      </p:sp>
    </p:spTree>
    <p:extLst>
      <p:ext uri="{BB962C8B-B14F-4D97-AF65-F5344CB8AC3E}">
        <p14:creationId xmlns:p14="http://schemas.microsoft.com/office/powerpoint/2010/main" val="4741925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FC71052-7290-6F40-ABC0-0CA887A0B7CF}"/>
              </a:ext>
            </a:extLst>
          </p:cNvPr>
          <p:cNvSpPr>
            <a:spLocks noGrp="1"/>
          </p:cNvSpPr>
          <p:nvPr>
            <p:ph type="sldNum" sz="quarter" idx="12"/>
          </p:nvPr>
        </p:nvSpPr>
        <p:spPr>
          <a:xfrm>
            <a:off x="0" y="6337300"/>
            <a:ext cx="685800" cy="365125"/>
          </a:xfrm>
        </p:spPr>
        <p:txBody>
          <a:bodyPr/>
          <a:lstStyle/>
          <a:p>
            <a:fld id="{2FA352AA-8A82-6049-B18F-07539F444994}" type="slidenum">
              <a:rPr lang="en-US" smtClean="0"/>
              <a:pPr/>
              <a:t>7</a:t>
            </a:fld>
            <a:endParaRPr lang="en-US"/>
          </a:p>
        </p:txBody>
      </p:sp>
      <p:sp>
        <p:nvSpPr>
          <p:cNvPr id="5" name="Content Placeholder 2">
            <a:extLst>
              <a:ext uri="{FF2B5EF4-FFF2-40B4-BE49-F238E27FC236}">
                <a16:creationId xmlns:a16="http://schemas.microsoft.com/office/drawing/2014/main" id="{B4F2BD53-0837-0846-B875-36778221284F}"/>
              </a:ext>
            </a:extLst>
          </p:cNvPr>
          <p:cNvSpPr txBox="1">
            <a:spLocks/>
          </p:cNvSpPr>
          <p:nvPr/>
        </p:nvSpPr>
        <p:spPr>
          <a:xfrm>
            <a:off x="3476624" y="1806575"/>
            <a:ext cx="429577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chemeClr val="tx2"/>
              </a:buClr>
              <a:buFont typeface="Arial" panose="020B0604020202020204" pitchFamily="34" charset="0"/>
              <a:buChar char="•"/>
              <a:defRPr sz="2800" kern="1200">
                <a:solidFill>
                  <a:schemeClr val="tx1"/>
                </a:solidFill>
                <a:latin typeface="+mn-lt"/>
                <a:ea typeface="+mn-ea"/>
                <a:cs typeface="+mn-cs"/>
              </a:defRPr>
            </a:lvl1pPr>
            <a:lvl2pPr marL="520700" indent="-284163" algn="l" defTabSz="914400" rtl="0" eaLnBrk="1" latinLnBrk="0" hangingPunct="1">
              <a:lnSpc>
                <a:spcPct val="90000"/>
              </a:lnSpc>
              <a:spcBef>
                <a:spcPts val="500"/>
              </a:spcBef>
              <a:buClr>
                <a:schemeClr val="accent3"/>
              </a:buClr>
              <a:buFont typeface="Arial" panose="020B0604020202020204" pitchFamily="34" charset="0"/>
              <a:buChar char="•"/>
              <a:tabLst/>
              <a:defRPr sz="2400" kern="1200">
                <a:solidFill>
                  <a:schemeClr val="tx1"/>
                </a:solidFill>
                <a:latin typeface="+mn-lt"/>
                <a:ea typeface="+mn-ea"/>
                <a:cs typeface="+mn-cs"/>
              </a:defRPr>
            </a:lvl2pPr>
            <a:lvl3pPr marL="804863" indent="-284163" algn="l" defTabSz="914400" rtl="0" eaLnBrk="1" latinLnBrk="0" hangingPunct="1">
              <a:lnSpc>
                <a:spcPct val="90000"/>
              </a:lnSpc>
              <a:spcBef>
                <a:spcPts val="500"/>
              </a:spcBef>
              <a:buFont typeface="Arial" panose="020B0604020202020204" pitchFamily="34" charset="0"/>
              <a:buChar char="•"/>
              <a:tabLst/>
              <a:defRPr sz="2000" kern="1200">
                <a:solidFill>
                  <a:schemeClr val="accent5"/>
                </a:solidFill>
                <a:latin typeface="+mn-lt"/>
                <a:ea typeface="+mn-ea"/>
                <a:cs typeface="+mn-cs"/>
              </a:defRPr>
            </a:lvl3pPr>
            <a:lvl4pPr marL="1146175" indent="-341313" algn="l" defTabSz="914400" rtl="0" eaLnBrk="1" latinLnBrk="0" hangingPunct="1">
              <a:lnSpc>
                <a:spcPct val="90000"/>
              </a:lnSpc>
              <a:spcBef>
                <a:spcPts val="500"/>
              </a:spcBef>
              <a:buFont typeface="Arial" panose="020B0604020202020204" pitchFamily="34" charset="0"/>
              <a:buChar char="•"/>
              <a:tabLst/>
              <a:defRPr sz="1800" kern="1200">
                <a:solidFill>
                  <a:schemeClr val="accent5"/>
                </a:solidFill>
                <a:latin typeface="+mn-lt"/>
                <a:ea typeface="+mn-ea"/>
                <a:cs typeface="+mn-cs"/>
              </a:defRPr>
            </a:lvl4pPr>
            <a:lvl5pPr marL="1487488" indent="-341313" algn="l" defTabSz="914400" rtl="0" eaLnBrk="1" latinLnBrk="0" hangingPunct="1">
              <a:lnSpc>
                <a:spcPct val="90000"/>
              </a:lnSpc>
              <a:spcBef>
                <a:spcPts val="500"/>
              </a:spcBef>
              <a:buFont typeface="Arial" panose="020B0604020202020204" pitchFamily="34" charset="0"/>
              <a:buChar char="•"/>
              <a:tabLst/>
              <a:defRPr sz="1800"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
        <p:nvSpPr>
          <p:cNvPr id="2" name="TextBox 1">
            <a:extLst>
              <a:ext uri="{FF2B5EF4-FFF2-40B4-BE49-F238E27FC236}">
                <a16:creationId xmlns:a16="http://schemas.microsoft.com/office/drawing/2014/main" id="{BEB14F07-880B-9E83-CFA0-B4628746D0DD}"/>
              </a:ext>
            </a:extLst>
          </p:cNvPr>
          <p:cNvSpPr txBox="1"/>
          <p:nvPr/>
        </p:nvSpPr>
        <p:spPr>
          <a:xfrm>
            <a:off x="1205345" y="678873"/>
            <a:ext cx="184731" cy="369332"/>
          </a:xfrm>
          <a:prstGeom prst="rect">
            <a:avLst/>
          </a:prstGeom>
          <a:noFill/>
        </p:spPr>
        <p:txBody>
          <a:bodyPr wrap="none" rtlCol="0">
            <a:spAutoFit/>
          </a:bodyPr>
          <a:lstStyle/>
          <a:p>
            <a:pPr algn="l"/>
            <a:endParaRPr lang="en-US" err="1">
              <a:solidFill>
                <a:schemeClr val="accent5"/>
              </a:solidFill>
            </a:endParaRPr>
          </a:p>
        </p:txBody>
      </p:sp>
      <p:sp>
        <p:nvSpPr>
          <p:cNvPr id="3" name="Title 12">
            <a:extLst>
              <a:ext uri="{FF2B5EF4-FFF2-40B4-BE49-F238E27FC236}">
                <a16:creationId xmlns:a16="http://schemas.microsoft.com/office/drawing/2014/main" id="{1BE5E818-FC3A-90B0-C2AF-F69D3F45BBF0}"/>
              </a:ext>
            </a:extLst>
          </p:cNvPr>
          <p:cNvSpPr>
            <a:spLocks noGrp="1"/>
          </p:cNvSpPr>
          <p:nvPr>
            <p:ph type="title"/>
          </p:nvPr>
        </p:nvSpPr>
        <p:spPr>
          <a:xfrm>
            <a:off x="685800" y="238125"/>
            <a:ext cx="11058525" cy="976313"/>
          </a:xfrm>
        </p:spPr>
        <p:txBody>
          <a:bodyPr/>
          <a:lstStyle/>
          <a:p>
            <a:r>
              <a:rPr lang="en-US">
                <a:cs typeface="Arial"/>
              </a:rPr>
              <a:t>DB Assessment</a:t>
            </a:r>
          </a:p>
        </p:txBody>
      </p:sp>
      <p:sp>
        <p:nvSpPr>
          <p:cNvPr id="6" name="TextBox 5">
            <a:extLst>
              <a:ext uri="{FF2B5EF4-FFF2-40B4-BE49-F238E27FC236}">
                <a16:creationId xmlns:a16="http://schemas.microsoft.com/office/drawing/2014/main" id="{B5B05484-B183-9A29-6269-ED44D69800E8}"/>
              </a:ext>
            </a:extLst>
          </p:cNvPr>
          <p:cNvSpPr txBox="1"/>
          <p:nvPr/>
        </p:nvSpPr>
        <p:spPr>
          <a:xfrm>
            <a:off x="685800" y="1343306"/>
            <a:ext cx="11058525" cy="1703030"/>
          </a:xfrm>
          <a:prstGeom prst="rect">
            <a:avLst/>
          </a:prstGeom>
          <a:noFill/>
        </p:spPr>
        <p:txBody>
          <a:bodyPr wrap="square" lIns="91440" tIns="45720" rIns="91440" bIns="45720" rtlCol="0" anchor="t">
            <a:spAutoFit/>
          </a:bodyPr>
          <a:lstStyle/>
          <a:p>
            <a:pPr>
              <a:lnSpc>
                <a:spcPct val="150000"/>
              </a:lnSpc>
            </a:pPr>
            <a:r>
              <a:rPr lang="en-IN" b="1">
                <a:highlight>
                  <a:srgbClr val="FFFFFF"/>
                </a:highlight>
                <a:latin typeface="Arial"/>
                <a:ea typeface="+mn-lt"/>
                <a:cs typeface="+mn-lt"/>
              </a:rPr>
              <a:t>Assessing your database involves evaluating its current state to identify potential issues and plan for a smooth migration</a:t>
            </a:r>
            <a:r>
              <a:rPr lang="en-IN">
                <a:highlight>
                  <a:srgbClr val="FFFFFF"/>
                </a:highlight>
                <a:latin typeface="Arial"/>
                <a:ea typeface="+mn-lt"/>
                <a:cs typeface="+mn-lt"/>
              </a:rPr>
              <a:t>. This includes understanding the database structure, performance, and dependencies to ensure compatibility with the target environment and to address any risks before starting the migration.</a:t>
            </a:r>
            <a:endParaRPr lang="en-US">
              <a:latin typeface="Arial"/>
              <a:cs typeface="Arial"/>
            </a:endParaRPr>
          </a:p>
        </p:txBody>
      </p:sp>
      <p:pic>
        <p:nvPicPr>
          <p:cNvPr id="7" name="Picture 6" descr="A diagram of a flowchart&#10;&#10;Description automatically generated">
            <a:extLst>
              <a:ext uri="{FF2B5EF4-FFF2-40B4-BE49-F238E27FC236}">
                <a16:creationId xmlns:a16="http://schemas.microsoft.com/office/drawing/2014/main" id="{EF68BFF0-31D4-F907-5330-7451B1C392E9}"/>
              </a:ext>
            </a:extLst>
          </p:cNvPr>
          <p:cNvPicPr>
            <a:picLocks noChangeAspect="1"/>
          </p:cNvPicPr>
          <p:nvPr/>
        </p:nvPicPr>
        <p:blipFill>
          <a:blip r:embed="rId2"/>
          <a:srcRect b="3175"/>
          <a:stretch/>
        </p:blipFill>
        <p:spPr>
          <a:xfrm>
            <a:off x="1994648" y="3778624"/>
            <a:ext cx="8197102" cy="1368203"/>
          </a:xfrm>
          <a:prstGeom prst="rect">
            <a:avLst/>
          </a:prstGeom>
        </p:spPr>
      </p:pic>
    </p:spTree>
    <p:extLst>
      <p:ext uri="{BB962C8B-B14F-4D97-AF65-F5344CB8AC3E}">
        <p14:creationId xmlns:p14="http://schemas.microsoft.com/office/powerpoint/2010/main" val="3933931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323B-BAB0-9771-8D02-478DF935CC57}"/>
              </a:ext>
            </a:extLst>
          </p:cNvPr>
          <p:cNvSpPr>
            <a:spLocks noGrp="1"/>
          </p:cNvSpPr>
          <p:nvPr>
            <p:ph type="title"/>
          </p:nvPr>
        </p:nvSpPr>
        <p:spPr/>
        <p:txBody>
          <a:bodyPr/>
          <a:lstStyle/>
          <a:p>
            <a:r>
              <a:rPr lang="en-US">
                <a:cs typeface="Arial"/>
              </a:rPr>
              <a:t>Steps</a:t>
            </a:r>
            <a:endParaRPr lang="en-US"/>
          </a:p>
        </p:txBody>
      </p:sp>
      <p:sp>
        <p:nvSpPr>
          <p:cNvPr id="3" name="Content Placeholder 2">
            <a:extLst>
              <a:ext uri="{FF2B5EF4-FFF2-40B4-BE49-F238E27FC236}">
                <a16:creationId xmlns:a16="http://schemas.microsoft.com/office/drawing/2014/main" id="{C409D993-F1EB-33EB-32A0-0ADCB07521FE}"/>
              </a:ext>
            </a:extLst>
          </p:cNvPr>
          <p:cNvSpPr>
            <a:spLocks noGrp="1"/>
          </p:cNvSpPr>
          <p:nvPr>
            <p:ph idx="1"/>
          </p:nvPr>
        </p:nvSpPr>
        <p:spPr>
          <a:xfrm>
            <a:off x="684120" y="1101725"/>
            <a:ext cx="11058525" cy="5202985"/>
          </a:xfrm>
        </p:spPr>
        <p:txBody>
          <a:bodyPr vert="horz" lIns="91440" tIns="45720" rIns="91440" bIns="45720" rtlCol="0" anchor="t">
            <a:normAutofit/>
          </a:bodyPr>
          <a:lstStyle/>
          <a:p>
            <a:pPr marL="0" indent="0">
              <a:lnSpc>
                <a:spcPct val="150000"/>
              </a:lnSpc>
              <a:buNone/>
            </a:pPr>
            <a:r>
              <a:rPr lang="en-US" sz="1800" b="1">
                <a:ea typeface="+mn-lt"/>
                <a:cs typeface="+mn-lt"/>
              </a:rPr>
              <a:t>Initial Assessment:</a:t>
            </a:r>
            <a:endParaRPr lang="en-US" sz="1600" b="1">
              <a:ea typeface="+mn-lt"/>
              <a:cs typeface="+mn-lt"/>
            </a:endParaRPr>
          </a:p>
          <a:p>
            <a:pPr marL="0" indent="0">
              <a:lnSpc>
                <a:spcPct val="100000"/>
              </a:lnSpc>
              <a:buNone/>
            </a:pPr>
            <a:r>
              <a:rPr lang="en-US" sz="1800" b="1">
                <a:ea typeface="+mn-lt"/>
                <a:cs typeface="+mn-lt"/>
              </a:rPr>
              <a:t>- Inventory:</a:t>
            </a:r>
            <a:r>
              <a:rPr lang="en-US" sz="1800">
                <a:ea typeface="+mn-lt"/>
                <a:cs typeface="+mn-lt"/>
              </a:rPr>
              <a:t> List all databases, their versions, and dependencies. </a:t>
            </a:r>
          </a:p>
          <a:p>
            <a:pPr marL="0" indent="0">
              <a:lnSpc>
                <a:spcPct val="100000"/>
              </a:lnSpc>
              <a:buNone/>
            </a:pPr>
            <a:r>
              <a:rPr lang="en-US" sz="1800" b="1">
                <a:ea typeface="+mn-lt"/>
                <a:cs typeface="+mn-lt"/>
              </a:rPr>
              <a:t>- Compatibility Check:</a:t>
            </a:r>
            <a:r>
              <a:rPr lang="en-US" sz="1800">
                <a:ea typeface="+mn-lt"/>
                <a:cs typeface="+mn-lt"/>
              </a:rPr>
              <a:t> Identify potential issues with the target environment. </a:t>
            </a:r>
          </a:p>
          <a:p>
            <a:pPr marL="0" indent="0">
              <a:lnSpc>
                <a:spcPct val="100000"/>
              </a:lnSpc>
              <a:buNone/>
            </a:pPr>
            <a:endParaRPr lang="en-US" sz="1800">
              <a:ea typeface="+mn-lt"/>
              <a:cs typeface="+mn-lt"/>
            </a:endParaRPr>
          </a:p>
          <a:p>
            <a:pPr marL="0" indent="0">
              <a:lnSpc>
                <a:spcPct val="150000"/>
              </a:lnSpc>
              <a:buNone/>
            </a:pPr>
            <a:r>
              <a:rPr lang="en-US" sz="1800" b="1">
                <a:ea typeface="+mn-lt"/>
                <a:cs typeface="+mn-lt"/>
              </a:rPr>
              <a:t>Database Health Check "</a:t>
            </a:r>
          </a:p>
          <a:p>
            <a:pPr marL="0" indent="0">
              <a:lnSpc>
                <a:spcPct val="100000"/>
              </a:lnSpc>
              <a:buNone/>
            </a:pPr>
            <a:r>
              <a:rPr lang="en-US" sz="1800" b="1">
                <a:ea typeface="+mn-lt"/>
                <a:cs typeface="+mn-lt"/>
              </a:rPr>
              <a:t>- Performance Analysis:</a:t>
            </a:r>
            <a:r>
              <a:rPr lang="en-US" sz="1800">
                <a:ea typeface="+mn-lt"/>
                <a:cs typeface="+mn-lt"/>
              </a:rPr>
              <a:t> Using metrics such as query execution time, index usage, and transaction logs. </a:t>
            </a:r>
          </a:p>
          <a:p>
            <a:pPr marL="0" indent="0">
              <a:lnSpc>
                <a:spcPct val="100000"/>
              </a:lnSpc>
              <a:buNone/>
            </a:pPr>
            <a:r>
              <a:rPr lang="en-US" sz="1800" b="1">
                <a:ea typeface="+mn-lt"/>
                <a:cs typeface="+mn-lt"/>
              </a:rPr>
              <a:t>- Storage Analysis: </a:t>
            </a:r>
            <a:r>
              <a:rPr lang="en-US" sz="1800">
                <a:ea typeface="+mn-lt"/>
                <a:cs typeface="+mn-lt"/>
              </a:rPr>
              <a:t>Assess storage usage, growth patterns, and future requirements. </a:t>
            </a:r>
            <a:endParaRPr lang="en-US">
              <a:cs typeface="Arial" panose="020B0604020202020204"/>
            </a:endParaRPr>
          </a:p>
          <a:p>
            <a:pPr marL="0" indent="0">
              <a:lnSpc>
                <a:spcPct val="100000"/>
              </a:lnSpc>
              <a:buNone/>
            </a:pPr>
            <a:endParaRPr lang="en-US" sz="1800">
              <a:cs typeface="Arial" panose="020B0604020202020204"/>
            </a:endParaRPr>
          </a:p>
          <a:p>
            <a:pPr marL="0" indent="0">
              <a:lnSpc>
                <a:spcPct val="150000"/>
              </a:lnSpc>
              <a:buNone/>
            </a:pPr>
            <a:r>
              <a:rPr lang="en-US" sz="1800" b="1">
                <a:cs typeface="Arial" panose="020B0604020202020204"/>
              </a:rPr>
              <a:t>Reporting:</a:t>
            </a:r>
            <a:endParaRPr lang="en-US" sz="1800">
              <a:solidFill>
                <a:srgbClr val="000000"/>
              </a:solidFill>
              <a:cs typeface="Arial" panose="020B0604020202020204"/>
            </a:endParaRPr>
          </a:p>
          <a:p>
            <a:pPr>
              <a:lnSpc>
                <a:spcPct val="100000"/>
              </a:lnSpc>
              <a:buNone/>
            </a:pPr>
            <a:r>
              <a:rPr lang="en-US" sz="1800" b="1">
                <a:cs typeface="Arial" panose="020B0604020202020204"/>
              </a:rPr>
              <a:t>- Summary Report: </a:t>
            </a:r>
            <a:r>
              <a:rPr lang="en-US" sz="1800">
                <a:cs typeface="Arial" panose="020B0604020202020204"/>
              </a:rPr>
              <a:t>Create a report summarizing the assessment findings. </a:t>
            </a:r>
            <a:endParaRPr lang="en-US" sz="1800">
              <a:solidFill>
                <a:srgbClr val="000000"/>
              </a:solidFill>
              <a:cs typeface="Arial" panose="020B0604020202020204"/>
            </a:endParaRPr>
          </a:p>
          <a:p>
            <a:pPr>
              <a:lnSpc>
                <a:spcPct val="100000"/>
              </a:lnSpc>
              <a:buNone/>
            </a:pPr>
            <a:r>
              <a:rPr lang="en-US" sz="1800" b="1">
                <a:cs typeface="Arial" panose="020B0604020202020204"/>
              </a:rPr>
              <a:t>- Risk Analysis: </a:t>
            </a:r>
            <a:r>
              <a:rPr lang="en-US" sz="1800">
                <a:cs typeface="Arial" panose="020B0604020202020204"/>
              </a:rPr>
              <a:t>Identify and document any risks associated with the migration. </a:t>
            </a:r>
            <a:endParaRPr lang="en-US"/>
          </a:p>
          <a:p>
            <a:pPr marL="0" indent="0">
              <a:lnSpc>
                <a:spcPct val="150000"/>
              </a:lnSpc>
              <a:buNone/>
            </a:pPr>
            <a:endParaRPr lang="en-US" sz="1600" b="1">
              <a:cs typeface="Arial" panose="020B0604020202020204"/>
            </a:endParaRPr>
          </a:p>
          <a:p>
            <a:pPr marL="285750" indent="-285750">
              <a:buFont typeface="Calibri" panose="020B0604020202020204" pitchFamily="34" charset="0"/>
              <a:buChar char="-"/>
            </a:pPr>
            <a:endParaRPr lang="en-US" sz="1800">
              <a:cs typeface="Arial" panose="020B0604020202020204"/>
            </a:endParaRPr>
          </a:p>
        </p:txBody>
      </p:sp>
      <p:sp>
        <p:nvSpPr>
          <p:cNvPr id="4" name="Slide Number Placeholder 3">
            <a:extLst>
              <a:ext uri="{FF2B5EF4-FFF2-40B4-BE49-F238E27FC236}">
                <a16:creationId xmlns:a16="http://schemas.microsoft.com/office/drawing/2014/main" id="{992C981A-E761-D947-455E-45AA0869B823}"/>
              </a:ext>
            </a:extLst>
          </p:cNvPr>
          <p:cNvSpPr>
            <a:spLocks noGrp="1"/>
          </p:cNvSpPr>
          <p:nvPr>
            <p:ph type="sldNum" sz="quarter" idx="12"/>
          </p:nvPr>
        </p:nvSpPr>
        <p:spPr/>
        <p:txBody>
          <a:bodyPr/>
          <a:lstStyle/>
          <a:p>
            <a:fld id="{2FA352AA-8A82-6049-B18F-07539F444994}" type="slidenum">
              <a:rPr lang="en-US" smtClean="0"/>
              <a:pPr/>
              <a:t>8</a:t>
            </a:fld>
            <a:endParaRPr lang="en-US"/>
          </a:p>
        </p:txBody>
      </p:sp>
    </p:spTree>
    <p:extLst>
      <p:ext uri="{BB962C8B-B14F-4D97-AF65-F5344CB8AC3E}">
        <p14:creationId xmlns:p14="http://schemas.microsoft.com/office/powerpoint/2010/main" val="1706541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323B-BAB0-9771-8D02-478DF935CC57}"/>
              </a:ext>
            </a:extLst>
          </p:cNvPr>
          <p:cNvSpPr>
            <a:spLocks noGrp="1"/>
          </p:cNvSpPr>
          <p:nvPr>
            <p:ph type="title"/>
          </p:nvPr>
        </p:nvSpPr>
        <p:spPr/>
        <p:txBody>
          <a:bodyPr/>
          <a:lstStyle/>
          <a:p>
            <a:r>
              <a:rPr lang="en-US">
                <a:cs typeface="Arial"/>
              </a:rPr>
              <a:t>Flow Diagram</a:t>
            </a:r>
            <a:endParaRPr lang="en-US"/>
          </a:p>
        </p:txBody>
      </p:sp>
      <p:sp>
        <p:nvSpPr>
          <p:cNvPr id="3" name="Content Placeholder 2">
            <a:extLst>
              <a:ext uri="{FF2B5EF4-FFF2-40B4-BE49-F238E27FC236}">
                <a16:creationId xmlns:a16="http://schemas.microsoft.com/office/drawing/2014/main" id="{C409D993-F1EB-33EB-32A0-0ADCB07521FE}"/>
              </a:ext>
            </a:extLst>
          </p:cNvPr>
          <p:cNvSpPr>
            <a:spLocks noGrp="1"/>
          </p:cNvSpPr>
          <p:nvPr>
            <p:ph idx="1"/>
          </p:nvPr>
        </p:nvSpPr>
        <p:spPr>
          <a:xfrm>
            <a:off x="684120" y="1101725"/>
            <a:ext cx="11058525" cy="5202985"/>
          </a:xfrm>
        </p:spPr>
        <p:txBody>
          <a:bodyPr vert="horz" lIns="91440" tIns="45720" rIns="91440" bIns="45720" rtlCol="0" anchor="t">
            <a:normAutofit/>
          </a:bodyPr>
          <a:lstStyle/>
          <a:p>
            <a:pPr marL="0" indent="0">
              <a:lnSpc>
                <a:spcPct val="150000"/>
              </a:lnSpc>
              <a:buNone/>
            </a:pPr>
            <a:endParaRPr lang="en-US" sz="1800" b="1">
              <a:ea typeface="+mn-lt"/>
              <a:cs typeface="+mn-lt"/>
            </a:endParaRPr>
          </a:p>
          <a:p>
            <a:pPr>
              <a:lnSpc>
                <a:spcPct val="100000"/>
              </a:lnSpc>
              <a:buNone/>
            </a:pPr>
            <a:endParaRPr lang="en-US" sz="1800">
              <a:cs typeface="Arial" panose="020B0604020202020204"/>
            </a:endParaRPr>
          </a:p>
          <a:p>
            <a:pPr>
              <a:lnSpc>
                <a:spcPct val="100000"/>
              </a:lnSpc>
              <a:buNone/>
            </a:pPr>
            <a:endParaRPr lang="en-US" sz="1800">
              <a:ea typeface="+mn-lt"/>
              <a:cs typeface="+mn-lt"/>
            </a:endParaRPr>
          </a:p>
          <a:p>
            <a:pPr marL="0" indent="0">
              <a:lnSpc>
                <a:spcPct val="100000"/>
              </a:lnSpc>
              <a:buNone/>
            </a:pPr>
            <a:endParaRPr lang="en-US" sz="1600">
              <a:ea typeface="+mn-lt"/>
              <a:cs typeface="+mn-lt"/>
            </a:endParaRPr>
          </a:p>
          <a:p>
            <a:pPr marL="285750" indent="-285750"/>
            <a:endParaRPr lang="en-US" sz="1800">
              <a:ea typeface="+mn-lt"/>
              <a:cs typeface="+mn-lt"/>
            </a:endParaRPr>
          </a:p>
        </p:txBody>
      </p:sp>
      <p:sp>
        <p:nvSpPr>
          <p:cNvPr id="4" name="Slide Number Placeholder 3">
            <a:extLst>
              <a:ext uri="{FF2B5EF4-FFF2-40B4-BE49-F238E27FC236}">
                <a16:creationId xmlns:a16="http://schemas.microsoft.com/office/drawing/2014/main" id="{992C981A-E761-D947-455E-45AA0869B823}"/>
              </a:ext>
            </a:extLst>
          </p:cNvPr>
          <p:cNvSpPr>
            <a:spLocks noGrp="1"/>
          </p:cNvSpPr>
          <p:nvPr>
            <p:ph type="sldNum" sz="quarter" idx="12"/>
          </p:nvPr>
        </p:nvSpPr>
        <p:spPr/>
        <p:txBody>
          <a:bodyPr/>
          <a:lstStyle/>
          <a:p>
            <a:fld id="{2FA352AA-8A82-6049-B18F-07539F444994}" type="slidenum">
              <a:rPr lang="en-US" smtClean="0"/>
              <a:pPr/>
              <a:t>9</a:t>
            </a:fld>
            <a:endParaRPr lang="en-US"/>
          </a:p>
        </p:txBody>
      </p:sp>
      <p:pic>
        <p:nvPicPr>
          <p:cNvPr id="5" name="Picture 4" descr="A diagram of a database&#10;&#10;Description automatically generated">
            <a:extLst>
              <a:ext uri="{FF2B5EF4-FFF2-40B4-BE49-F238E27FC236}">
                <a16:creationId xmlns:a16="http://schemas.microsoft.com/office/drawing/2014/main" id="{306B53C2-FF09-98C4-7BA3-350022695321}"/>
              </a:ext>
            </a:extLst>
          </p:cNvPr>
          <p:cNvPicPr>
            <a:picLocks noChangeAspect="1"/>
          </p:cNvPicPr>
          <p:nvPr/>
        </p:nvPicPr>
        <p:blipFill>
          <a:blip r:embed="rId2"/>
          <a:stretch>
            <a:fillRect/>
          </a:stretch>
        </p:blipFill>
        <p:spPr>
          <a:xfrm>
            <a:off x="681695" y="2183032"/>
            <a:ext cx="10029825" cy="1514475"/>
          </a:xfrm>
          <a:prstGeom prst="rect">
            <a:avLst/>
          </a:prstGeom>
        </p:spPr>
      </p:pic>
    </p:spTree>
    <p:extLst>
      <p:ext uri="{BB962C8B-B14F-4D97-AF65-F5344CB8AC3E}">
        <p14:creationId xmlns:p14="http://schemas.microsoft.com/office/powerpoint/2010/main" val="1879842638"/>
      </p:ext>
    </p:extLst>
  </p:cSld>
  <p:clrMapOvr>
    <a:masterClrMapping/>
  </p:clrMapOvr>
</p:sld>
</file>

<file path=ppt/theme/theme1.xml><?xml version="1.0" encoding="utf-8"?>
<a:theme xmlns:a="http://schemas.openxmlformats.org/drawingml/2006/main" name="Office Theme">
  <a:themeElements>
    <a:clrScheme name="Presidio 2021">
      <a:dk1>
        <a:srgbClr val="000000"/>
      </a:dk1>
      <a:lt1>
        <a:srgbClr val="FFFFFF"/>
      </a:lt1>
      <a:dk2>
        <a:srgbClr val="007EB8"/>
      </a:dk2>
      <a:lt2>
        <a:srgbClr val="EEECE1"/>
      </a:lt2>
      <a:accent1>
        <a:srgbClr val="0080BA"/>
      </a:accent1>
      <a:accent2>
        <a:srgbClr val="FF9901"/>
      </a:accent2>
      <a:accent3>
        <a:srgbClr val="989998"/>
      </a:accent3>
      <a:accent4>
        <a:srgbClr val="71D24B"/>
      </a:accent4>
      <a:accent5>
        <a:srgbClr val="616062"/>
      </a:accent5>
      <a:accent6>
        <a:srgbClr val="00447A"/>
      </a:accent6>
      <a:hlink>
        <a:srgbClr val="05ABEF"/>
      </a:hlink>
      <a:folHlink>
        <a:srgbClr val="00447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bg1">
              <a:lumMod val="75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dirty="0" err="1" smtClean="0">
            <a:solidFill>
              <a:schemeClr val="accent5"/>
            </a:solidFill>
          </a:defRPr>
        </a:defPPr>
      </a:lstStyle>
    </a:txDef>
  </a:objectDefaults>
  <a:extraClrSchemeLst/>
  <a:extLst>
    <a:ext uri="{05A4C25C-085E-4340-85A3-A5531E510DB2}">
      <thm15:themeFamily xmlns:thm15="http://schemas.microsoft.com/office/thememl/2012/main" name="Hyten Retry-Reduced-Minimal" id="{25E0D0A7-5E48-224E-A7B5-A48E090F3EBE}" vid="{F8E35472-DDE8-2A45-A0F9-F60C9FAD83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2d1e3dd1-3140-41ce-b832-b4b51e954e37">
      <UserInfo>
        <DisplayName>Parthasarathy, Rangarajan</DisplayName>
        <AccountId>51</AccountId>
        <AccountType/>
      </UserInfo>
      <UserInfo>
        <DisplayName>PP, ANooja</DisplayName>
        <AccountId>53</AccountId>
        <AccountType/>
      </UserInfo>
    </SharedWithUsers>
    <TaxCatchAll xmlns="2d1e3dd1-3140-41ce-b832-b4b51e954e37" xsi:nil="true"/>
    <lcf76f155ced4ddcb4097134ff3c332f xmlns="ea47df28-ed75-4018-ade2-8684f75ff371">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DD260FFC049284884EF4143EFA2307A" ma:contentTypeVersion="14" ma:contentTypeDescription="Create a new document." ma:contentTypeScope="" ma:versionID="45932b0c8ed413ebd0fc36384a9f2ef1">
  <xsd:schema xmlns:xsd="http://www.w3.org/2001/XMLSchema" xmlns:xs="http://www.w3.org/2001/XMLSchema" xmlns:p="http://schemas.microsoft.com/office/2006/metadata/properties" xmlns:ns2="ea47df28-ed75-4018-ade2-8684f75ff371" xmlns:ns3="2d1e3dd1-3140-41ce-b832-b4b51e954e37" targetNamespace="http://schemas.microsoft.com/office/2006/metadata/properties" ma:root="true" ma:fieldsID="b5cd5cb1a2a024e8b2e9f6348e552568" ns2:_="" ns3:_="">
    <xsd:import namespace="ea47df28-ed75-4018-ade2-8684f75ff371"/>
    <xsd:import namespace="2d1e3dd1-3140-41ce-b832-b4b51e954e3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OCR"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a47df28-ed75-4018-ade2-8684f75ff3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cefb7213-5598-45af-a1e8-bb0227de729e"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d1e3dd1-3140-41ce-b832-b4b51e954e37"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72fa4b2a-f553-4212-b070-7c0218277a50}" ma:internalName="TaxCatchAll" ma:showField="CatchAllData" ma:web="2d1e3dd1-3140-41ce-b832-b4b51e954e3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5C8359D-0F79-4448-9443-8BD91D440443}">
  <ds:schemaRefs>
    <ds:schemaRef ds:uri="29efd1f7-c20c-4d57-99cd-30b3c2f4da1a"/>
    <ds:schemaRef ds:uri="2d1e3dd1-3140-41ce-b832-b4b51e954e37"/>
    <ds:schemaRef ds:uri="c2ffa866-a574-40f9-8270-0cc93a00388f"/>
    <ds:schemaRef ds:uri="ea47df28-ed75-4018-ade2-8684f75ff37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D4C33247-049A-4ABA-8696-04ECC1ED695D}">
  <ds:schemaRefs>
    <ds:schemaRef ds:uri="2d1e3dd1-3140-41ce-b832-b4b51e954e37"/>
    <ds:schemaRef ds:uri="ea47df28-ed75-4018-ade2-8684f75ff37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082E0A99-3BE2-42DF-88F5-9997CF179E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40</Slides>
  <Notes>0</Notes>
  <HiddenSlides>0</HiddenSlide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Office Theme</vt:lpstr>
      <vt:lpstr>Migration Training- Day 2 </vt:lpstr>
      <vt:lpstr>Agenda</vt:lpstr>
      <vt:lpstr>What is Database Migration</vt:lpstr>
      <vt:lpstr>Database Migration</vt:lpstr>
      <vt:lpstr>DB Migration Involves</vt:lpstr>
      <vt:lpstr>Database Assessment</vt:lpstr>
      <vt:lpstr>DB Assessment</vt:lpstr>
      <vt:lpstr>Steps</vt:lpstr>
      <vt:lpstr>Flow Diagram</vt:lpstr>
      <vt:lpstr>Tools for DB Assessment</vt:lpstr>
      <vt:lpstr>Tools</vt:lpstr>
      <vt:lpstr>Database Migration</vt:lpstr>
      <vt:lpstr>DB Migration Process</vt:lpstr>
      <vt:lpstr>Flow Diagram</vt:lpstr>
      <vt:lpstr>Tools for DB Migration</vt:lpstr>
      <vt:lpstr>Migration to AWS</vt:lpstr>
      <vt:lpstr>Migration to Azure</vt:lpstr>
      <vt:lpstr>Demo</vt:lpstr>
      <vt:lpstr>DB Migration Types</vt:lpstr>
      <vt:lpstr>DB Migration Types</vt:lpstr>
      <vt:lpstr>DB Migration Types</vt:lpstr>
      <vt:lpstr>Post-Migration Validation &amp; Reporting   </vt:lpstr>
      <vt:lpstr>Post Migration Validation &amp; Reporting</vt:lpstr>
      <vt:lpstr>Post Migration Validation &amp; Reporting</vt:lpstr>
      <vt:lpstr>Post Migration Validation Process</vt:lpstr>
      <vt:lpstr>File System Migration</vt:lpstr>
      <vt:lpstr>File System Migration Process </vt:lpstr>
      <vt:lpstr>File System Migration Process </vt:lpstr>
      <vt:lpstr>File System Migration</vt:lpstr>
      <vt:lpstr>Database Version Upgrade</vt:lpstr>
      <vt:lpstr>DB Version Upgrade</vt:lpstr>
      <vt:lpstr>DB Migration Process</vt:lpstr>
      <vt:lpstr>Tools For DB Version Upgrade</vt:lpstr>
      <vt:lpstr>DB Version Upgrade – Use case</vt:lpstr>
      <vt:lpstr>DB Version Upgrade – Use case</vt:lpstr>
      <vt:lpstr>Demo</vt:lpstr>
      <vt:lpstr>Task</vt:lpstr>
      <vt:lpstr>Task</vt:lpstr>
      <vt:lpstr>Q &amp; A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Annual Review Cycle</dc:title>
  <dc:creator>M, VIGNESHWAR</dc:creator>
  <cp:revision>1</cp:revision>
  <dcterms:created xsi:type="dcterms:W3CDTF">2023-07-06T05:28:46Z</dcterms:created>
  <dcterms:modified xsi:type="dcterms:W3CDTF">2024-09-02T05:09:26Z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0x0101002DD260FFC049284884EF4143EFA2307A</vt:lpwstr>
  </property>
  <property fmtid="{D5CDD505-2E9C-101B-9397-08002B2CF9AE}" pid="3" name="MediaServiceImageTags">
    <vt:lpwstr/>
  </property>
</Properties>
</file>

<file path=docProps/thumbnail.jpeg>
</file>